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275" r:id="rId6"/>
    <p:sldId id="276" r:id="rId7"/>
    <p:sldId id="277" r:id="rId8"/>
    <p:sldId id="278" r:id="rId9"/>
    <p:sldId id="266" r:id="rId10"/>
    <p:sldId id="264" r:id="rId11"/>
    <p:sldId id="257" r:id="rId12"/>
    <p:sldId id="260" r:id="rId13"/>
    <p:sldId id="261" r:id="rId14"/>
    <p:sldId id="265" r:id="rId15"/>
    <p:sldId id="267" r:id="rId16"/>
    <p:sldId id="272" r:id="rId17"/>
    <p:sldId id="263" r:id="rId18"/>
    <p:sldId id="262" r:id="rId19"/>
    <p:sldId id="269" r:id="rId20"/>
    <p:sldId id="279" r:id="rId21"/>
    <p:sldId id="281" r:id="rId22"/>
    <p:sldId id="282" r:id="rId23"/>
    <p:sldId id="280" r:id="rId24"/>
    <p:sldId id="270" r:id="rId25"/>
    <p:sldId id="271" r:id="rId26"/>
    <p:sldId id="258" r:id="rId27"/>
    <p:sldId id="259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7F7F7F"/>
    <a:srgbClr val="E6E6E6"/>
    <a:srgbClr val="E9E9E9"/>
    <a:srgbClr val="333333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F1501-60D3-ADF5-A59E-D55C0F7558B3}" v="3" dt="2024-09-11T07:37:28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5" autoAdjust="0"/>
    <p:restoredTop sz="96317"/>
  </p:normalViewPr>
  <p:slideViewPr>
    <p:cSldViewPr snapToGrid="0">
      <p:cViewPr varScale="1">
        <p:scale>
          <a:sx n="90" d="100"/>
          <a:sy n="90" d="100"/>
        </p:scale>
        <p:origin x="1060" y="6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2" Type="http://schemas.openxmlformats.org/officeDocument/2006/relationships/slide" Target="slides/slide6.xml"/><Relationship Id="rId1" Type="http://schemas.openxmlformats.org/officeDocument/2006/relationships/slide" Target="slides/slide1.xml"/><Relationship Id="rId6" Type="http://schemas.openxmlformats.org/officeDocument/2006/relationships/slide" Target="slides/slide10.xml"/><Relationship Id="rId5" Type="http://schemas.openxmlformats.org/officeDocument/2006/relationships/slide" Target="slides/slide9.xml"/><Relationship Id="rId4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34424815410559"/>
          <c:y val="5.5862013495692739E-2"/>
          <c:w val="0.83343362673921351"/>
          <c:h val="0.7784869039500119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Light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3-314E-B7AD-EA1D61586F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Light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E3-314E-B7AD-EA1D61586F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Light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E3-314E-B7AD-EA1D61586F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0"/>
        <c:overlap val="-32"/>
        <c:axId val="1277005471"/>
        <c:axId val="1059340543"/>
      </c:barChart>
      <c:catAx>
        <c:axId val="12770054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en-US"/>
          </a:p>
        </c:txPr>
        <c:crossAx val="1059340543"/>
        <c:crosses val="autoZero"/>
        <c:auto val="1"/>
        <c:lblAlgn val="ctr"/>
        <c:lblOffset val="100"/>
        <c:noMultiLvlLbl val="0"/>
      </c:catAx>
      <c:valAx>
        <c:axId val="105934054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  <a:ea typeface="+mn-ea"/>
                <a:cs typeface="+mn-cs"/>
              </a:defRPr>
            </a:pPr>
            <a:endParaRPr lang="en-US"/>
          </a:p>
        </c:txPr>
        <c:crossAx val="1277005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871693475981866"/>
          <c:y val="0.94444026988489638"/>
          <c:w val="0.2236809836477858"/>
          <c:h val="4.8217770792017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E9E9E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6E-024E-BA1C-7A03C39349FF}"/>
              </c:ext>
            </c:extLst>
          </c:dPt>
          <c:dPt>
            <c:idx val="1"/>
            <c:bubble3D val="0"/>
            <c:explosion val="8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16E-024E-BA1C-7A03C39349FF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6E-024E-BA1C-7A03C39349FF}"/>
              </c:ext>
            </c:extLst>
          </c:dPt>
          <c:dPt>
            <c:idx val="3"/>
            <c:bubble3D val="0"/>
            <c:spPr>
              <a:solidFill>
                <a:srgbClr val="CCCC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16E-024E-BA1C-7A03C39349F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6E-024E-BA1C-7A03C39349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dPt>
            <c:idx val="0"/>
            <c:bubble3D val="0"/>
            <c:spPr>
              <a:pattFill prst="narHorz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E92D-BD4A-A1A6-7398F8C0BFCC}"/>
              </c:ext>
            </c:extLst>
          </c:dPt>
          <c:dPt>
            <c:idx val="1"/>
            <c:bubble3D val="0"/>
            <c:spPr>
              <a:pattFill prst="narHorz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>
                <a:noFill/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E92D-BD4A-A1A6-7398F8C0BFCC}"/>
              </c:ext>
            </c:extLst>
          </c:dPt>
          <c:dPt>
            <c:idx val="2"/>
            <c:bubble3D val="0"/>
            <c:spPr>
              <a:pattFill prst="narHorz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D-E92D-BD4A-A1A6-7398F8C0BFCC}"/>
              </c:ext>
            </c:extLst>
          </c:dPt>
          <c:dPt>
            <c:idx val="3"/>
            <c:bubble3D val="0"/>
            <c:spPr>
              <a:pattFill prst="narHorz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>
                <a:noFill/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F-E92D-BD4A-A1A6-7398F8C0BF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6E-024E-BA1C-7A03C39349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pattFill prst="narHorz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1-E92D-BD4A-A1A6-7398F8C0BFCC}"/>
              </c:ext>
            </c:extLst>
          </c:dPt>
          <c:dPt>
            <c:idx val="1"/>
            <c:bubble3D val="0"/>
            <c:spPr>
              <a:pattFill prst="narHorz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>
                <a:noFill/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3-E92D-BD4A-A1A6-7398F8C0BFCC}"/>
              </c:ext>
            </c:extLst>
          </c:dPt>
          <c:dPt>
            <c:idx val="2"/>
            <c:bubble3D val="0"/>
            <c:spPr>
              <a:pattFill prst="narHorz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5-E92D-BD4A-A1A6-7398F8C0BFCC}"/>
              </c:ext>
            </c:extLst>
          </c:dPt>
          <c:dPt>
            <c:idx val="3"/>
            <c:bubble3D val="0"/>
            <c:spPr>
              <a:pattFill prst="narHorz">
                <a:fgClr>
                  <a:schemeClr val="accent4"/>
                </a:fgClr>
                <a:bgClr>
                  <a:schemeClr val="accent4">
                    <a:lumMod val="20000"/>
                    <a:lumOff val="80000"/>
                  </a:schemeClr>
                </a:bgClr>
              </a:pattFill>
              <a:ln>
                <a:noFill/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17-E92D-BD4A-A1A6-7398F8C0BF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6E-024E-BA1C-7A03C39349F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FD4EE-6823-634D-9267-BC8105ED774D}" type="datetimeFigureOut">
              <a:rPr lang="en-GB" smtClean="0"/>
              <a:t>11/10/2024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3D3A6-0CEA-B742-81E9-3E93A9EF2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459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1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25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30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26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20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232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0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12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144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69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3D3A6-0CEA-B742-81E9-3E93A9EF217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50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FD66-CC21-9E13-2980-1010B7045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1122363"/>
            <a:ext cx="11522074" cy="2387600"/>
          </a:xfrm>
          <a:prstGeom prst="rect">
            <a:avLst/>
          </a:prstGeo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EA8CB-0ACA-4077-AA35-09B95FDF3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602038"/>
            <a:ext cx="11522074" cy="1655762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91E8-A17D-23D4-F80B-9DAD6F3F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166-E66D-8C31-045C-D4F6DA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203D7683-783D-4E45-8D51-B371861B6F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6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C46D76D-3BA0-734C-2890-1E620AC782DC}"/>
              </a:ext>
            </a:extLst>
          </p:cNvPr>
          <p:cNvSpPr/>
          <p:nvPr userDrawn="1"/>
        </p:nvSpPr>
        <p:spPr>
          <a:xfrm>
            <a:off x="0" y="225425"/>
            <a:ext cx="10633075" cy="6377668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A5F9C-B439-468E-931D-4E99B2AA08C5}"/>
              </a:ext>
            </a:extLst>
          </p:cNvPr>
          <p:cNvSpPr/>
          <p:nvPr userDrawn="1"/>
        </p:nvSpPr>
        <p:spPr>
          <a:xfrm>
            <a:off x="0" y="240166"/>
            <a:ext cx="10633075" cy="6377668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7764B-211A-5DAF-6AEA-24004D198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84838" cy="823912"/>
          </a:xfrm>
        </p:spPr>
        <p:txBody>
          <a:bodyPr lIns="180000" tIns="46800" rIns="1800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39B6F-3382-F99A-2A9A-E799D7A5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84838" cy="3684588"/>
          </a:xfrm>
        </p:spPr>
        <p:txBody>
          <a:bodyPr lIns="180000" tIns="46800" rIns="180000" b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92C1E-F768-2FAC-25D2-C4E9284B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4F41B2-0E41-2616-C82C-C919D139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B0D74FA-61A1-1EE9-1E3C-11083B83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1020724"/>
          </a:xfrm>
          <a:prstGeom prst="rect">
            <a:avLst/>
          </a:prstGeom>
        </p:spPr>
        <p:txBody>
          <a:bodyPr vert="horz" wrap="square" lIns="91440" tIns="180000" rIns="91440" bIns="45720" rtlCol="0" anchor="ctr" anchorCtr="0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8C3C34-83F8-C0D3-7892-1A1C80E32D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447860"/>
            <a:ext cx="6096000" cy="514979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D29099-2948-E263-1606-2CA5775B209E}"/>
              </a:ext>
            </a:extLst>
          </p:cNvPr>
          <p:cNvCxnSpPr>
            <a:cxnSpLocks/>
          </p:cNvCxnSpPr>
          <p:nvPr userDrawn="1"/>
        </p:nvCxnSpPr>
        <p:spPr>
          <a:xfrm>
            <a:off x="-468000" y="1447860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938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EA5F9C-B439-468E-931D-4E99B2AA08C5}"/>
              </a:ext>
            </a:extLst>
          </p:cNvPr>
          <p:cNvSpPr/>
          <p:nvPr userDrawn="1"/>
        </p:nvSpPr>
        <p:spPr>
          <a:xfrm>
            <a:off x="1558925" y="240166"/>
            <a:ext cx="10633075" cy="6377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7764B-211A-5DAF-6AEA-24004D198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1745" y="1681163"/>
            <a:ext cx="5684838" cy="823912"/>
          </a:xfrm>
        </p:spPr>
        <p:txBody>
          <a:bodyPr lIns="180000" tIns="46800" rIns="18000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39B6F-3382-F99A-2A9A-E799D7A5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1745" y="2505075"/>
            <a:ext cx="5684838" cy="3684588"/>
          </a:xfrm>
        </p:spPr>
        <p:txBody>
          <a:bodyPr lIns="180000" tIns="46800" rIns="180000" bIns="1800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92C1E-F768-2FAC-25D2-C4E9284B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4F41B2-0E41-2616-C82C-C919D139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B0D74FA-61A1-1EE9-1E3C-11083B83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1020724"/>
          </a:xfrm>
          <a:prstGeom prst="rect">
            <a:avLst/>
          </a:prstGeom>
        </p:spPr>
        <p:txBody>
          <a:bodyPr vert="horz" wrap="square" lIns="180000" tIns="180000" rIns="90000" bIns="45720" rtlCol="0" anchor="ctr" anchorCtr="0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8C3C34-83F8-C0D3-7892-1A1C80E32D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447860"/>
            <a:ext cx="6096000" cy="5149790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D29099-2948-E263-1606-2CA5775B209E}"/>
              </a:ext>
            </a:extLst>
          </p:cNvPr>
          <p:cNvCxnSpPr>
            <a:cxnSpLocks/>
          </p:cNvCxnSpPr>
          <p:nvPr userDrawn="1"/>
        </p:nvCxnSpPr>
        <p:spPr>
          <a:xfrm>
            <a:off x="-468000" y="1447860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0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3A2B497-5939-2AB2-57C3-B3DBF750B71C}"/>
              </a:ext>
            </a:extLst>
          </p:cNvPr>
          <p:cNvSpPr/>
          <p:nvPr userDrawn="1"/>
        </p:nvSpPr>
        <p:spPr>
          <a:xfrm>
            <a:off x="0" y="240166"/>
            <a:ext cx="10633075" cy="6377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A63E-BB42-BF2B-CAA5-7FCAD34D7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bIns="18000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600"/>
              </a:spcAft>
              <a:defRPr sz="2000"/>
            </a:lvl4pPr>
            <a:lvl5pPr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78171-186A-5976-07FE-6EDA9DE6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CCF127-FE97-A376-B1EE-FE8D718F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31479D-4757-E8EB-F974-473B4B03ED3E}"/>
              </a:ext>
            </a:extLst>
          </p:cNvPr>
          <p:cNvCxnSpPr>
            <a:cxnSpLocks/>
          </p:cNvCxnSpPr>
          <p:nvPr userDrawn="1"/>
        </p:nvCxnSpPr>
        <p:spPr>
          <a:xfrm>
            <a:off x="-468000" y="1447860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3AC4A5C-FBF2-E2A2-B042-29442B72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1020724"/>
          </a:xfrm>
          <a:prstGeom prst="rect">
            <a:avLst/>
          </a:prstGeom>
        </p:spPr>
        <p:txBody>
          <a:bodyPr vert="horz" wrap="square" lIns="91440" tIns="180000" rIns="91440" bIns="45720" rtlCol="0" anchor="ctr" anchorCtr="0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8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-Col Fl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A57A24-9088-18ED-E745-1344AE2447B1}"/>
              </a:ext>
            </a:extLst>
          </p:cNvPr>
          <p:cNvSpPr/>
          <p:nvPr userDrawn="1"/>
        </p:nvSpPr>
        <p:spPr>
          <a:xfrm>
            <a:off x="0" y="240166"/>
            <a:ext cx="10633075" cy="6377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A63E-BB42-BF2B-CAA5-7FCAD34D7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44" y="1808164"/>
            <a:ext cx="11515293" cy="4752974"/>
          </a:xfrm>
        </p:spPr>
        <p:txBody>
          <a:bodyPr bIns="180000" numCol="2" spcCol="36000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600"/>
              </a:spcAft>
              <a:defRPr sz="2000"/>
            </a:lvl4pPr>
            <a:lvl5pPr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78171-186A-5976-07FE-6EDA9DE6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CCF127-FE97-A376-B1EE-FE8D718F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31479D-4757-E8EB-F974-473B4B03ED3E}"/>
              </a:ext>
            </a:extLst>
          </p:cNvPr>
          <p:cNvCxnSpPr>
            <a:cxnSpLocks/>
          </p:cNvCxnSpPr>
          <p:nvPr userDrawn="1"/>
        </p:nvCxnSpPr>
        <p:spPr>
          <a:xfrm>
            <a:off x="-468000" y="1447860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3AC4A5C-FBF2-E2A2-B042-29442B72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1020724"/>
          </a:xfrm>
          <a:prstGeom prst="rect">
            <a:avLst/>
          </a:prstGeom>
        </p:spPr>
        <p:txBody>
          <a:bodyPr vert="horz" wrap="square" lIns="91440" tIns="180000" rIns="91440" bIns="45720" rtlCol="0" anchor="ctr" anchorCtr="0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63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FBE0EE-A184-C950-FAA7-79F1D5CE625C}"/>
              </a:ext>
            </a:extLst>
          </p:cNvPr>
          <p:cNvSpPr/>
          <p:nvPr userDrawn="1"/>
        </p:nvSpPr>
        <p:spPr>
          <a:xfrm>
            <a:off x="0" y="240166"/>
            <a:ext cx="10633075" cy="6377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29FE2-37AF-074C-8713-4A018CFE0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745" y="1808163"/>
            <a:ext cx="5678055" cy="43688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033AB-FE75-D1DB-7F7F-17C535213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08163"/>
            <a:ext cx="5678054" cy="4368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394F6-83CF-D25A-D772-458D7693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AF18-69C1-534A-0FB5-297A0FA4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73C20-2902-5CD6-E454-BB6F3072D93B}"/>
              </a:ext>
            </a:extLst>
          </p:cNvPr>
          <p:cNvCxnSpPr>
            <a:cxnSpLocks/>
          </p:cNvCxnSpPr>
          <p:nvPr userDrawn="1"/>
        </p:nvCxnSpPr>
        <p:spPr>
          <a:xfrm>
            <a:off x="-468000" y="1447860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B583BA7-31AA-3298-BF4B-C731D051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1020724"/>
          </a:xfrm>
          <a:prstGeom prst="rect">
            <a:avLst/>
          </a:prstGeom>
        </p:spPr>
        <p:txBody>
          <a:bodyPr vert="horz" wrap="square" lIns="91440" tIns="180000" rIns="91440" bIns="45720" rtlCol="0" anchor="ctr" anchorCtr="0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6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EA5F9C-B439-468E-931D-4E99B2AA08C5}"/>
              </a:ext>
            </a:extLst>
          </p:cNvPr>
          <p:cNvSpPr/>
          <p:nvPr userDrawn="1"/>
        </p:nvSpPr>
        <p:spPr>
          <a:xfrm>
            <a:off x="0" y="225430"/>
            <a:ext cx="10633075" cy="637222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9C8A45-3A3A-9CBA-4E5C-6F1AE344CA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7013" y="1447800"/>
            <a:ext cx="2824641" cy="1641475"/>
          </a:xfrm>
          <a:solidFill>
            <a:schemeClr val="bg1">
              <a:lumMod val="90000"/>
            </a:schemeClr>
          </a:solidFill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8" name="Content Placeholder 15">
            <a:extLst>
              <a:ext uri="{FF2B5EF4-FFF2-40B4-BE49-F238E27FC236}">
                <a16:creationId xmlns:a16="http://schemas.microsoft.com/office/drawing/2014/main" id="{F1A08BCC-2AB3-40F6-8184-DA905811F85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035300" y="1447800"/>
            <a:ext cx="3077053" cy="1641475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8457E187-6130-016D-A7CD-3C44DFAC116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96000" y="1447800"/>
            <a:ext cx="3024188" cy="1641475"/>
          </a:xfrm>
          <a:solidFill>
            <a:schemeClr val="bg1">
              <a:lumMod val="90000"/>
            </a:schemeClr>
          </a:solidFill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67736C3A-9E8D-432A-B178-33EBB047AFB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19611" y="1447800"/>
            <a:ext cx="2845377" cy="1641475"/>
          </a:xfr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B37B-C2F2-A26A-5589-E85B17686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013" y="3089464"/>
            <a:ext cx="2808287" cy="606047"/>
          </a:xfrm>
        </p:spPr>
        <p:txBody>
          <a:bodyPr lIns="180000" tIns="46800" rIns="180000" bIns="9000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489EC-BD3F-C87D-077F-2161B67EE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7013" y="3722255"/>
            <a:ext cx="2808287" cy="2467407"/>
          </a:xfrm>
        </p:spPr>
        <p:txBody>
          <a:bodyPr lIns="180000" tIns="46800" rIns="180000" bIns="180000">
            <a:noAutofit/>
          </a:bodyPr>
          <a:lstStyle>
            <a:lvl1pPr>
              <a:lnSpc>
                <a:spcPct val="100000"/>
              </a:lnSpc>
              <a:defRPr sz="11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7764B-211A-5DAF-6AEA-24004D198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33049" y="3089464"/>
            <a:ext cx="3062951" cy="606047"/>
          </a:xfrm>
        </p:spPr>
        <p:txBody>
          <a:bodyPr lIns="180000" tIns="46800" rIns="180000" bIns="9000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39B6F-3382-F99A-2A9A-E799D7A52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033049" y="3722255"/>
            <a:ext cx="3062951" cy="2467407"/>
          </a:xfrm>
        </p:spPr>
        <p:txBody>
          <a:bodyPr lIns="180000" tIns="46800" rIns="180000" bIns="180000">
            <a:noAutofit/>
          </a:bodyPr>
          <a:lstStyle>
            <a:lvl1pPr>
              <a:lnSpc>
                <a:spcPct val="100000"/>
              </a:lnSpc>
              <a:defRPr sz="11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92C1E-F768-2FAC-25D2-C4E9284B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E4F41B2-0E41-2616-C82C-C919D139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B0D74FA-61A1-1EE9-1E3C-11083B83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1020724"/>
          </a:xfrm>
          <a:prstGeom prst="rect">
            <a:avLst/>
          </a:prstGeom>
        </p:spPr>
        <p:txBody>
          <a:bodyPr vert="horz" wrap="square" lIns="91440" tIns="180000" rIns="91440" bIns="45720" rtlCol="0" anchor="ctr" anchorCtr="0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CF110D5-E38B-EA59-9CFD-6566962B26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3089464"/>
            <a:ext cx="3026929" cy="606047"/>
          </a:xfrm>
        </p:spPr>
        <p:txBody>
          <a:bodyPr lIns="180000" tIns="46800" rIns="180000" bIns="9000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40C4EF5-5BE9-47D2-40BA-1C3359003A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722255"/>
            <a:ext cx="3026929" cy="2467407"/>
          </a:xfrm>
        </p:spPr>
        <p:txBody>
          <a:bodyPr lIns="180000" tIns="46800" rIns="180000" bIns="180000">
            <a:noAutofit/>
          </a:bodyPr>
          <a:lstStyle>
            <a:lvl1pPr>
              <a:lnSpc>
                <a:spcPct val="100000"/>
              </a:lnSpc>
              <a:defRPr sz="11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EDB0822-085A-3BAC-DD69-D382E54F2A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20188" y="3089464"/>
            <a:ext cx="2846859" cy="606047"/>
          </a:xfrm>
        </p:spPr>
        <p:txBody>
          <a:bodyPr lIns="180000" tIns="46800" rIns="180000" bIns="90000" anchor="b">
            <a:noAutofit/>
          </a:bodyPr>
          <a:lstStyle>
            <a:lvl1pPr marL="0" indent="0">
              <a:lnSpc>
                <a:spcPct val="100000"/>
              </a:lnSpc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35EF326C-A388-7757-2FC5-F0703F7EFBC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120188" y="3722255"/>
            <a:ext cx="2846859" cy="2467407"/>
          </a:xfrm>
        </p:spPr>
        <p:txBody>
          <a:bodyPr lIns="180000" tIns="46800" rIns="180000" bIns="180000">
            <a:noAutofit/>
          </a:bodyPr>
          <a:lstStyle>
            <a:lvl1pPr>
              <a:lnSpc>
                <a:spcPct val="100000"/>
              </a:lnSpc>
              <a:defRPr sz="11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70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12B971-31B4-8847-4004-6A16A21555C0}"/>
              </a:ext>
            </a:extLst>
          </p:cNvPr>
          <p:cNvSpPr/>
          <p:nvPr userDrawn="1"/>
        </p:nvSpPr>
        <p:spPr>
          <a:xfrm>
            <a:off x="0" y="240166"/>
            <a:ext cx="10633075" cy="6377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417DE-AEDF-E24C-0DFB-D28241C3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52E9D62-CC74-E442-A442-5FEB16B6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5AF02A-528B-D7BD-D605-103AD9FF77A7}"/>
              </a:ext>
            </a:extLst>
          </p:cNvPr>
          <p:cNvCxnSpPr>
            <a:cxnSpLocks/>
          </p:cNvCxnSpPr>
          <p:nvPr userDrawn="1"/>
        </p:nvCxnSpPr>
        <p:spPr>
          <a:xfrm>
            <a:off x="-468000" y="1447860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B0E94C4-7FED-3341-CD7E-B5A686D4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1020724"/>
          </a:xfrm>
          <a:prstGeom prst="rect">
            <a:avLst/>
          </a:prstGeom>
        </p:spPr>
        <p:txBody>
          <a:bodyPr vert="horz" wrap="square" lIns="91440" tIns="180000" rIns="91440" bIns="45720" rtlCol="0" anchor="ctr" anchorCtr="0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46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red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12B971-31B4-8847-4004-6A16A21555C0}"/>
              </a:ext>
            </a:extLst>
          </p:cNvPr>
          <p:cNvSpPr/>
          <p:nvPr userDrawn="1"/>
        </p:nvSpPr>
        <p:spPr>
          <a:xfrm>
            <a:off x="0" y="240166"/>
            <a:ext cx="10633075" cy="6377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417DE-AEDF-E24C-0DFB-D28241C3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52E9D62-CC74-E442-A442-5FEB16B6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B0E94C4-7FED-3341-CD7E-B5A686D4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1020724"/>
          </a:xfrm>
          <a:prstGeom prst="rect">
            <a:avLst/>
          </a:prstGeom>
        </p:spPr>
        <p:txBody>
          <a:bodyPr vert="horz" wrap="square" lIns="91440" tIns="180000" rIns="91440" bIns="45720" rtlCol="0" anchor="ctr" anchorCtr="0">
            <a:normAutofit/>
          </a:bodyPr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105D6-A914-B967-7E92-B3304AAF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315082-CF8C-2CF7-CC65-E481FB7C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C2892C1-067F-DBF6-1DD4-4E4E4E015ABC}"/>
              </a:ext>
            </a:extLst>
          </p:cNvPr>
          <p:cNvSpPr/>
          <p:nvPr userDrawn="1"/>
        </p:nvSpPr>
        <p:spPr>
          <a:xfrm>
            <a:off x="9120188" y="225424"/>
            <a:ext cx="2844800" cy="6372225"/>
          </a:xfrm>
          <a:custGeom>
            <a:avLst/>
            <a:gdLst>
              <a:gd name="connsiteX0" fmla="*/ 0 w 2844800"/>
              <a:gd name="connsiteY0" fmla="*/ 0 h 6372225"/>
              <a:gd name="connsiteX1" fmla="*/ 2628017 w 2844800"/>
              <a:gd name="connsiteY1" fmla="*/ 0 h 6372225"/>
              <a:gd name="connsiteX2" fmla="*/ 2844800 w 2844800"/>
              <a:gd name="connsiteY2" fmla="*/ 216783 h 6372225"/>
              <a:gd name="connsiteX3" fmla="*/ 2844800 w 2844800"/>
              <a:gd name="connsiteY3" fmla="*/ 6155442 h 6372225"/>
              <a:gd name="connsiteX4" fmla="*/ 2628017 w 2844800"/>
              <a:gd name="connsiteY4" fmla="*/ 6372225 h 6372225"/>
              <a:gd name="connsiteX5" fmla="*/ 0 w 2844800"/>
              <a:gd name="connsiteY5" fmla="*/ 6372225 h 63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800" h="6372225">
                <a:moveTo>
                  <a:pt x="0" y="0"/>
                </a:moveTo>
                <a:lnTo>
                  <a:pt x="2628017" y="0"/>
                </a:lnTo>
                <a:cubicBezTo>
                  <a:pt x="2747743" y="0"/>
                  <a:pt x="2844800" y="97057"/>
                  <a:pt x="2844800" y="216783"/>
                </a:cubicBezTo>
                <a:lnTo>
                  <a:pt x="2844800" y="6155442"/>
                </a:lnTo>
                <a:cubicBezTo>
                  <a:pt x="2844800" y="6275168"/>
                  <a:pt x="2747743" y="6372225"/>
                  <a:pt x="2628017" y="6372225"/>
                </a:cubicBezTo>
                <a:lnTo>
                  <a:pt x="0" y="637222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8ACDB6-8378-99E6-422F-EB6CD8A6F18A}"/>
              </a:ext>
            </a:extLst>
          </p:cNvPr>
          <p:cNvSpPr/>
          <p:nvPr userDrawn="1"/>
        </p:nvSpPr>
        <p:spPr>
          <a:xfrm>
            <a:off x="0" y="225425"/>
            <a:ext cx="9120188" cy="637222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F40C4E1-6F5B-50DF-7850-1AAF859E5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7012" y="225424"/>
            <a:ext cx="8893175" cy="6336000"/>
          </a:xfrm>
        </p:spPr>
        <p:txBody>
          <a:bodyPr lIns="180000" tIns="270000" rIns="270000" bIns="270000" numCol="2" spcCol="360000">
            <a:normAutofit/>
          </a:bodyPr>
          <a:lstStyle>
            <a:lvl1pPr>
              <a:lnSpc>
                <a:spcPts val="1580"/>
              </a:lnSpc>
              <a:defRPr sz="1200"/>
            </a:lvl1pPr>
            <a:lvl2pPr>
              <a:lnSpc>
                <a:spcPts val="1580"/>
              </a:lnSpc>
              <a:defRPr sz="1200"/>
            </a:lvl2pPr>
            <a:lvl3pPr>
              <a:lnSpc>
                <a:spcPts val="1580"/>
              </a:lnSpc>
              <a:defRPr sz="1200"/>
            </a:lvl3pPr>
            <a:lvl4pPr>
              <a:lnSpc>
                <a:spcPts val="1580"/>
              </a:lnSpc>
              <a:defRPr sz="1200"/>
            </a:lvl4pPr>
            <a:lvl5pPr>
              <a:lnSpc>
                <a:spcPts val="1580"/>
              </a:lnSpc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2D23262-D325-A675-E912-3046F047F41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120188" y="225424"/>
            <a:ext cx="2844800" cy="6336000"/>
          </a:xfrm>
        </p:spPr>
        <p:txBody>
          <a:bodyPr lIns="90000" tIns="270000" rIns="90000" bIns="270000">
            <a:normAutofit/>
          </a:bodyPr>
          <a:lstStyle>
            <a:lvl1pPr indent="-84600">
              <a:lnSpc>
                <a:spcPts val="1400"/>
              </a:lnSpc>
              <a:defRPr lang="en-GB" sz="1000" b="0" i="0" kern="1200" dirty="0">
                <a:solidFill>
                  <a:schemeClr val="bg1"/>
                </a:solidFill>
                <a:latin typeface="Montserrat Light" pitchFamily="2" charset="77"/>
                <a:ea typeface="+mn-ea"/>
                <a:cs typeface="+mn-cs"/>
              </a:defRPr>
            </a:lvl1pPr>
            <a:lvl2pPr indent="-84600">
              <a:lnSpc>
                <a:spcPts val="1400"/>
              </a:lnSpc>
              <a:defRPr lang="en-GB" sz="1000" b="0" i="0" kern="1200" dirty="0">
                <a:solidFill>
                  <a:schemeClr val="bg1"/>
                </a:solidFill>
                <a:latin typeface="Montserrat Light" pitchFamily="2" charset="77"/>
                <a:ea typeface="+mn-ea"/>
                <a:cs typeface="+mn-cs"/>
              </a:defRPr>
            </a:lvl2pPr>
            <a:lvl3pPr indent="-84600">
              <a:lnSpc>
                <a:spcPts val="1400"/>
              </a:lnSpc>
              <a:defRPr lang="en-GB" sz="1000" b="0" i="0" kern="1200" dirty="0">
                <a:solidFill>
                  <a:schemeClr val="bg1"/>
                </a:solidFill>
                <a:latin typeface="Montserrat Light" pitchFamily="2" charset="77"/>
                <a:ea typeface="+mn-ea"/>
                <a:cs typeface="+mn-cs"/>
              </a:defRPr>
            </a:lvl3pPr>
            <a:lvl4pPr indent="-84600">
              <a:lnSpc>
                <a:spcPts val="1400"/>
              </a:lnSpc>
              <a:defRPr lang="en-GB" sz="1000" b="0" i="0" kern="1200" dirty="0">
                <a:solidFill>
                  <a:schemeClr val="bg1"/>
                </a:solidFill>
                <a:latin typeface="Montserrat Light" pitchFamily="2" charset="77"/>
                <a:ea typeface="+mn-ea"/>
                <a:cs typeface="+mn-cs"/>
              </a:defRPr>
            </a:lvl4pPr>
            <a:lvl5pPr indent="-84600">
              <a:lnSpc>
                <a:spcPts val="1400"/>
              </a:lnSpc>
              <a:defRPr lang="en-US" sz="1000" b="0" i="0" kern="1200" dirty="0">
                <a:solidFill>
                  <a:schemeClr val="bg1"/>
                </a:solidFill>
                <a:latin typeface="Montserrat Light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3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4B99-1E7F-EE20-1059-7B0EF438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7E54F-5811-2AC6-5D82-2D4308B79D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36518-609C-5FBC-BDE4-3A1E81824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04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92ED69-6D7A-B6A5-D787-86F83B3255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7013" y="225425"/>
            <a:ext cx="11737975" cy="6372225"/>
          </a:xfrm>
          <a:prstGeom prst="roundRect">
            <a:avLst>
              <a:gd name="adj" fmla="val 3472"/>
            </a:avLst>
          </a:prstGeom>
          <a:solidFill>
            <a:schemeClr val="tx2"/>
          </a:solidFill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DFD66-CC21-9E13-2980-1010B7045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8887" y="1122363"/>
            <a:ext cx="4248149" cy="2387600"/>
          </a:xfrm>
          <a:prstGeom prst="rect">
            <a:avLst/>
          </a:prstGeom>
        </p:spPr>
        <p:txBody>
          <a:bodyPr lIns="180000" rIns="180000" anchor="b"/>
          <a:lstStyle>
            <a:lvl1pPr algn="l"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EA8CB-0ACA-4077-AA35-09B95FDF3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8887" y="3602038"/>
            <a:ext cx="4248149" cy="1655762"/>
          </a:xfrm>
        </p:spPr>
        <p:txBody>
          <a:bodyPr lIns="180000" rIns="18000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91E8-A17D-23D4-F80B-9DAD6F3F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166-E66D-8C31-045C-D4F6DA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203D7683-783D-4E45-8D51-B371861B6F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65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105D6-A914-B967-7E92-B3304AAF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315082-CF8C-2CF7-CC65-E481FB7C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</p:spTree>
    <p:extLst>
      <p:ext uri="{BB962C8B-B14F-4D97-AF65-F5344CB8AC3E}">
        <p14:creationId xmlns:p14="http://schemas.microsoft.com/office/powerpoint/2010/main" val="271232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E0A9A-52FC-83EC-F2B5-F469A0156472}"/>
              </a:ext>
            </a:extLst>
          </p:cNvPr>
          <p:cNvSpPr/>
          <p:nvPr userDrawn="1"/>
        </p:nvSpPr>
        <p:spPr>
          <a:xfrm>
            <a:off x="0" y="240166"/>
            <a:ext cx="10633075" cy="637766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105D6-A914-B967-7E92-B3304AAF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315082-CF8C-2CF7-CC65-E481FB7C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</p:spTree>
    <p:extLst>
      <p:ext uri="{BB962C8B-B14F-4D97-AF65-F5344CB8AC3E}">
        <p14:creationId xmlns:p14="http://schemas.microsoft.com/office/powerpoint/2010/main" val="3409828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105D6-A914-B967-7E92-B3304AAF4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315082-CF8C-2CF7-CC65-E481FB7C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B27B5EE9-AEFC-EC83-CA47-77FD2D4D3450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19110" y="-13852"/>
            <a:ext cx="11753780" cy="6611502"/>
          </a:xfrm>
          <a:prstGeom prst="round2SameRect">
            <a:avLst>
              <a:gd name="adj1" fmla="val 0"/>
              <a:gd name="adj2" fmla="val 3170"/>
            </a:avLst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7530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3671-B92F-3481-92DA-6A2BAE75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709738"/>
            <a:ext cx="1150937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A6C01-BE0F-64D2-1A4F-492E81CC4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4589463"/>
            <a:ext cx="1150937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40238-F47A-84E0-5D7A-8DD6C5E1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2C7ADA2-2806-E8D0-92A6-437AFCCA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</p:spTree>
    <p:extLst>
      <p:ext uri="{BB962C8B-B14F-4D97-AF65-F5344CB8AC3E}">
        <p14:creationId xmlns:p14="http://schemas.microsoft.com/office/powerpoint/2010/main" val="2904673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B073-8A34-3B18-3DB0-951CA9DC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457200"/>
            <a:ext cx="443706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E700B-A027-26EF-BA1F-DC19B8FDC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738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FAB93-BDD4-B01B-6723-0C091AC63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2" y="2057400"/>
            <a:ext cx="443706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7A896-B9A7-0DAA-AD40-11C3A5B8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422AA-9C66-CF6B-6F18-A78DB45E5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</p:spTree>
    <p:extLst>
      <p:ext uri="{BB962C8B-B14F-4D97-AF65-F5344CB8AC3E}">
        <p14:creationId xmlns:p14="http://schemas.microsoft.com/office/powerpoint/2010/main" val="4218537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C990-4E76-D956-078D-45634FF0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457200"/>
            <a:ext cx="4437062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E69DD9-8400-EBCD-90A2-D9964A7B1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822A6-B562-EF62-F643-6D34AE0BD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4" y="2057400"/>
            <a:ext cx="443706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A0D75-967F-3054-8062-92D5AB01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3F444-40A3-CDA4-2900-127C6CA6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</p:spTree>
    <p:extLst>
      <p:ext uri="{BB962C8B-B14F-4D97-AF65-F5344CB8AC3E}">
        <p14:creationId xmlns:p14="http://schemas.microsoft.com/office/powerpoint/2010/main" val="41880437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0DD9-4E2F-0FBF-EEBB-57F90049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6267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0894E-62BB-EB8C-10E6-E5A62EC7B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E05E6-81BC-4E1C-BAE3-5CE181BC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BD888-6D3B-1901-BEA6-2D5B88B1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45542"/>
            <a:ext cx="7818437" cy="124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dConstruct Robotics Pte Ltd 2023.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F210-7F5C-1CAA-C0BA-0FB11D56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07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029CC-8D2D-B7A3-7C2B-1E9B048F8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3F442-D08E-AF86-EE10-86839DBFE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25DD1-B3D9-9831-EEF2-58A4363A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E3F1B-DF33-550D-DAA7-183E345B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645542"/>
            <a:ext cx="7818437" cy="124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dConstruct Robotics Pte Ltd 2023.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C46C0-0EC5-5FEA-704E-216FF2C6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3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 Half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FD66-CC21-9E13-2980-1010B7045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600199"/>
            <a:ext cx="5832475" cy="1655763"/>
          </a:xfrm>
          <a:prstGeom prst="rect">
            <a:avLst/>
          </a:prstGeom>
        </p:spPr>
        <p:txBody>
          <a:bodyPr lIns="360000" tIns="46800" rIns="360000" anchor="b">
            <a:normAutofit/>
          </a:bodyPr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EA8CB-0ACA-4077-AA35-09B95FDF3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02038"/>
            <a:ext cx="5832475" cy="1208501"/>
          </a:xfrm>
        </p:spPr>
        <p:txBody>
          <a:bodyPr lIns="360000" tIns="46800" rIns="36000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166-E66D-8C31-045C-D4F6DA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tIns="90000" rIns="0"/>
          <a:lstStyle/>
          <a:p>
            <a:fld id="{203D7683-783D-4E45-8D51-B371861B6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4508DD61-B190-49B8-AF11-1532EB7D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C7D0B83-9A2D-CFF5-2850-C646FEB385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7013" y="225425"/>
            <a:ext cx="5868988" cy="6372225"/>
          </a:xfrm>
          <a:custGeom>
            <a:avLst/>
            <a:gdLst>
              <a:gd name="connsiteX0" fmla="*/ 0 w 5844248"/>
              <a:gd name="connsiteY0" fmla="*/ 218692 h 6407324"/>
              <a:gd name="connsiteX1" fmla="*/ 218692 w 5844248"/>
              <a:gd name="connsiteY1" fmla="*/ 0 h 6407324"/>
              <a:gd name="connsiteX2" fmla="*/ 5625556 w 5844248"/>
              <a:gd name="connsiteY2" fmla="*/ 0 h 6407324"/>
              <a:gd name="connsiteX3" fmla="*/ 5844248 w 5844248"/>
              <a:gd name="connsiteY3" fmla="*/ 218692 h 6407324"/>
              <a:gd name="connsiteX4" fmla="*/ 5844248 w 5844248"/>
              <a:gd name="connsiteY4" fmla="*/ 6188632 h 6407324"/>
              <a:gd name="connsiteX5" fmla="*/ 5625556 w 5844248"/>
              <a:gd name="connsiteY5" fmla="*/ 6407324 h 6407324"/>
              <a:gd name="connsiteX6" fmla="*/ 218692 w 5844248"/>
              <a:gd name="connsiteY6" fmla="*/ 6407324 h 6407324"/>
              <a:gd name="connsiteX7" fmla="*/ 0 w 5844248"/>
              <a:gd name="connsiteY7" fmla="*/ 6188632 h 6407324"/>
              <a:gd name="connsiteX8" fmla="*/ 0 w 5844248"/>
              <a:gd name="connsiteY8" fmla="*/ 218692 h 6407324"/>
              <a:gd name="connsiteX0" fmla="*/ 0 w 6086318"/>
              <a:gd name="connsiteY0" fmla="*/ 507667 h 6696299"/>
              <a:gd name="connsiteX1" fmla="*/ 218692 w 6086318"/>
              <a:gd name="connsiteY1" fmla="*/ 288975 h 6696299"/>
              <a:gd name="connsiteX2" fmla="*/ 5625556 w 6086318"/>
              <a:gd name="connsiteY2" fmla="*/ 288975 h 6696299"/>
              <a:gd name="connsiteX3" fmla="*/ 5825548 w 6086318"/>
              <a:gd name="connsiteY3" fmla="*/ 292324 h 6696299"/>
              <a:gd name="connsiteX4" fmla="*/ 5844248 w 6086318"/>
              <a:gd name="connsiteY4" fmla="*/ 507667 h 6696299"/>
              <a:gd name="connsiteX5" fmla="*/ 5844248 w 6086318"/>
              <a:gd name="connsiteY5" fmla="*/ 6477607 h 6696299"/>
              <a:gd name="connsiteX6" fmla="*/ 5625556 w 6086318"/>
              <a:gd name="connsiteY6" fmla="*/ 6696299 h 6696299"/>
              <a:gd name="connsiteX7" fmla="*/ 218692 w 6086318"/>
              <a:gd name="connsiteY7" fmla="*/ 6696299 h 6696299"/>
              <a:gd name="connsiteX8" fmla="*/ 0 w 6086318"/>
              <a:gd name="connsiteY8" fmla="*/ 6477607 h 6696299"/>
              <a:gd name="connsiteX9" fmla="*/ 0 w 6086318"/>
              <a:gd name="connsiteY9" fmla="*/ 507667 h 6696299"/>
              <a:gd name="connsiteX0" fmla="*/ 0 w 5844614"/>
              <a:gd name="connsiteY0" fmla="*/ 507667 h 6696299"/>
              <a:gd name="connsiteX1" fmla="*/ 218692 w 5844614"/>
              <a:gd name="connsiteY1" fmla="*/ 288975 h 6696299"/>
              <a:gd name="connsiteX2" fmla="*/ 5825548 w 5844614"/>
              <a:gd name="connsiteY2" fmla="*/ 292324 h 6696299"/>
              <a:gd name="connsiteX3" fmla="*/ 5844248 w 5844614"/>
              <a:gd name="connsiteY3" fmla="*/ 507667 h 6696299"/>
              <a:gd name="connsiteX4" fmla="*/ 5844248 w 5844614"/>
              <a:gd name="connsiteY4" fmla="*/ 6477607 h 6696299"/>
              <a:gd name="connsiteX5" fmla="*/ 5625556 w 5844614"/>
              <a:gd name="connsiteY5" fmla="*/ 6696299 h 6696299"/>
              <a:gd name="connsiteX6" fmla="*/ 218692 w 5844614"/>
              <a:gd name="connsiteY6" fmla="*/ 6696299 h 6696299"/>
              <a:gd name="connsiteX7" fmla="*/ 0 w 5844614"/>
              <a:gd name="connsiteY7" fmla="*/ 6477607 h 6696299"/>
              <a:gd name="connsiteX8" fmla="*/ 0 w 5844614"/>
              <a:gd name="connsiteY8" fmla="*/ 507667 h 6696299"/>
              <a:gd name="connsiteX0" fmla="*/ 0 w 6254818"/>
              <a:gd name="connsiteY0" fmla="*/ 218692 h 6407324"/>
              <a:gd name="connsiteX1" fmla="*/ 218692 w 6254818"/>
              <a:gd name="connsiteY1" fmla="*/ 0 h 6407324"/>
              <a:gd name="connsiteX2" fmla="*/ 5825548 w 6254818"/>
              <a:gd name="connsiteY2" fmla="*/ 3349 h 6407324"/>
              <a:gd name="connsiteX3" fmla="*/ 5844248 w 6254818"/>
              <a:gd name="connsiteY3" fmla="*/ 6188632 h 6407324"/>
              <a:gd name="connsiteX4" fmla="*/ 5625556 w 6254818"/>
              <a:gd name="connsiteY4" fmla="*/ 6407324 h 6407324"/>
              <a:gd name="connsiteX5" fmla="*/ 218692 w 6254818"/>
              <a:gd name="connsiteY5" fmla="*/ 6407324 h 6407324"/>
              <a:gd name="connsiteX6" fmla="*/ 0 w 6254818"/>
              <a:gd name="connsiteY6" fmla="*/ 6188632 h 6407324"/>
              <a:gd name="connsiteX7" fmla="*/ 0 w 6254818"/>
              <a:gd name="connsiteY7" fmla="*/ 218692 h 6407324"/>
              <a:gd name="connsiteX0" fmla="*/ 0 w 6266942"/>
              <a:gd name="connsiteY0" fmla="*/ 218692 h 6407324"/>
              <a:gd name="connsiteX1" fmla="*/ 218692 w 6266942"/>
              <a:gd name="connsiteY1" fmla="*/ 0 h 6407324"/>
              <a:gd name="connsiteX2" fmla="*/ 5842173 w 6266942"/>
              <a:gd name="connsiteY2" fmla="*/ 3349 h 6407324"/>
              <a:gd name="connsiteX3" fmla="*/ 5844248 w 6266942"/>
              <a:gd name="connsiteY3" fmla="*/ 6188632 h 6407324"/>
              <a:gd name="connsiteX4" fmla="*/ 5625556 w 6266942"/>
              <a:gd name="connsiteY4" fmla="*/ 6407324 h 6407324"/>
              <a:gd name="connsiteX5" fmla="*/ 218692 w 6266942"/>
              <a:gd name="connsiteY5" fmla="*/ 6407324 h 6407324"/>
              <a:gd name="connsiteX6" fmla="*/ 0 w 6266942"/>
              <a:gd name="connsiteY6" fmla="*/ 6188632 h 6407324"/>
              <a:gd name="connsiteX7" fmla="*/ 0 w 6266942"/>
              <a:gd name="connsiteY7" fmla="*/ 218692 h 6407324"/>
              <a:gd name="connsiteX0" fmla="*/ 0 w 6470333"/>
              <a:gd name="connsiteY0" fmla="*/ 218692 h 6407324"/>
              <a:gd name="connsiteX1" fmla="*/ 218692 w 6470333"/>
              <a:gd name="connsiteY1" fmla="*/ 0 h 6407324"/>
              <a:gd name="connsiteX2" fmla="*/ 5842173 w 6470333"/>
              <a:gd name="connsiteY2" fmla="*/ 3349 h 6407324"/>
              <a:gd name="connsiteX3" fmla="*/ 5844248 w 6470333"/>
              <a:gd name="connsiteY3" fmla="*/ 6188632 h 6407324"/>
              <a:gd name="connsiteX4" fmla="*/ 5625556 w 6470333"/>
              <a:gd name="connsiteY4" fmla="*/ 6407324 h 6407324"/>
              <a:gd name="connsiteX5" fmla="*/ 218692 w 6470333"/>
              <a:gd name="connsiteY5" fmla="*/ 6407324 h 6407324"/>
              <a:gd name="connsiteX6" fmla="*/ 0 w 6470333"/>
              <a:gd name="connsiteY6" fmla="*/ 6188632 h 6407324"/>
              <a:gd name="connsiteX7" fmla="*/ 0 w 6470333"/>
              <a:gd name="connsiteY7" fmla="*/ 218692 h 6407324"/>
              <a:gd name="connsiteX0" fmla="*/ 0 w 5859992"/>
              <a:gd name="connsiteY0" fmla="*/ 218692 h 6407324"/>
              <a:gd name="connsiteX1" fmla="*/ 218692 w 5859992"/>
              <a:gd name="connsiteY1" fmla="*/ 0 h 6407324"/>
              <a:gd name="connsiteX2" fmla="*/ 5842173 w 5859992"/>
              <a:gd name="connsiteY2" fmla="*/ 3349 h 6407324"/>
              <a:gd name="connsiteX3" fmla="*/ 5844248 w 5859992"/>
              <a:gd name="connsiteY3" fmla="*/ 6188632 h 6407324"/>
              <a:gd name="connsiteX4" fmla="*/ 5625556 w 5859992"/>
              <a:gd name="connsiteY4" fmla="*/ 6407324 h 6407324"/>
              <a:gd name="connsiteX5" fmla="*/ 218692 w 5859992"/>
              <a:gd name="connsiteY5" fmla="*/ 6407324 h 6407324"/>
              <a:gd name="connsiteX6" fmla="*/ 0 w 5859992"/>
              <a:gd name="connsiteY6" fmla="*/ 6188632 h 6407324"/>
              <a:gd name="connsiteX7" fmla="*/ 0 w 5859992"/>
              <a:gd name="connsiteY7" fmla="*/ 218692 h 6407324"/>
              <a:gd name="connsiteX0" fmla="*/ 0 w 5890025"/>
              <a:gd name="connsiteY0" fmla="*/ 218692 h 6411481"/>
              <a:gd name="connsiteX1" fmla="*/ 218692 w 5890025"/>
              <a:gd name="connsiteY1" fmla="*/ 0 h 6411481"/>
              <a:gd name="connsiteX2" fmla="*/ 5842173 w 5890025"/>
              <a:gd name="connsiteY2" fmla="*/ 3349 h 6411481"/>
              <a:gd name="connsiteX3" fmla="*/ 5844248 w 5890025"/>
              <a:gd name="connsiteY3" fmla="*/ 6188632 h 6411481"/>
              <a:gd name="connsiteX4" fmla="*/ 5833374 w 5890025"/>
              <a:gd name="connsiteY4" fmla="*/ 6411481 h 6411481"/>
              <a:gd name="connsiteX5" fmla="*/ 218692 w 5890025"/>
              <a:gd name="connsiteY5" fmla="*/ 6407324 h 6411481"/>
              <a:gd name="connsiteX6" fmla="*/ 0 w 5890025"/>
              <a:gd name="connsiteY6" fmla="*/ 6188632 h 6411481"/>
              <a:gd name="connsiteX7" fmla="*/ 0 w 5890025"/>
              <a:gd name="connsiteY7" fmla="*/ 218692 h 6411481"/>
              <a:gd name="connsiteX0" fmla="*/ 0 w 6540171"/>
              <a:gd name="connsiteY0" fmla="*/ 218692 h 6411481"/>
              <a:gd name="connsiteX1" fmla="*/ 218692 w 6540171"/>
              <a:gd name="connsiteY1" fmla="*/ 0 h 6411481"/>
              <a:gd name="connsiteX2" fmla="*/ 5842173 w 6540171"/>
              <a:gd name="connsiteY2" fmla="*/ 3349 h 6411481"/>
              <a:gd name="connsiteX3" fmla="*/ 5833374 w 6540171"/>
              <a:gd name="connsiteY3" fmla="*/ 6411481 h 6411481"/>
              <a:gd name="connsiteX4" fmla="*/ 218692 w 6540171"/>
              <a:gd name="connsiteY4" fmla="*/ 6407324 h 6411481"/>
              <a:gd name="connsiteX5" fmla="*/ 0 w 6540171"/>
              <a:gd name="connsiteY5" fmla="*/ 6188632 h 6411481"/>
              <a:gd name="connsiteX6" fmla="*/ 0 w 6540171"/>
              <a:gd name="connsiteY6" fmla="*/ 218692 h 6411481"/>
              <a:gd name="connsiteX0" fmla="*/ 0 w 6256776"/>
              <a:gd name="connsiteY0" fmla="*/ 218692 h 6411481"/>
              <a:gd name="connsiteX1" fmla="*/ 218692 w 6256776"/>
              <a:gd name="connsiteY1" fmla="*/ 0 h 6411481"/>
              <a:gd name="connsiteX2" fmla="*/ 5842173 w 6256776"/>
              <a:gd name="connsiteY2" fmla="*/ 3349 h 6411481"/>
              <a:gd name="connsiteX3" fmla="*/ 5833374 w 6256776"/>
              <a:gd name="connsiteY3" fmla="*/ 6411481 h 6411481"/>
              <a:gd name="connsiteX4" fmla="*/ 218692 w 6256776"/>
              <a:gd name="connsiteY4" fmla="*/ 6407324 h 6411481"/>
              <a:gd name="connsiteX5" fmla="*/ 0 w 6256776"/>
              <a:gd name="connsiteY5" fmla="*/ 6188632 h 6411481"/>
              <a:gd name="connsiteX6" fmla="*/ 0 w 6256776"/>
              <a:gd name="connsiteY6" fmla="*/ 218692 h 6411481"/>
              <a:gd name="connsiteX0" fmla="*/ 0 w 5842173"/>
              <a:gd name="connsiteY0" fmla="*/ 218692 h 6411481"/>
              <a:gd name="connsiteX1" fmla="*/ 218692 w 5842173"/>
              <a:gd name="connsiteY1" fmla="*/ 0 h 6411481"/>
              <a:gd name="connsiteX2" fmla="*/ 5842173 w 5842173"/>
              <a:gd name="connsiteY2" fmla="*/ 3349 h 6411481"/>
              <a:gd name="connsiteX3" fmla="*/ 5833374 w 5842173"/>
              <a:gd name="connsiteY3" fmla="*/ 6411481 h 6411481"/>
              <a:gd name="connsiteX4" fmla="*/ 218692 w 5842173"/>
              <a:gd name="connsiteY4" fmla="*/ 6407324 h 6411481"/>
              <a:gd name="connsiteX5" fmla="*/ 0 w 5842173"/>
              <a:gd name="connsiteY5" fmla="*/ 6188632 h 6411481"/>
              <a:gd name="connsiteX6" fmla="*/ 0 w 5842173"/>
              <a:gd name="connsiteY6" fmla="*/ 218692 h 641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2173" h="6411481">
                <a:moveTo>
                  <a:pt x="0" y="218692"/>
                </a:moveTo>
                <a:cubicBezTo>
                  <a:pt x="0" y="97912"/>
                  <a:pt x="97912" y="0"/>
                  <a:pt x="218692" y="0"/>
                </a:cubicBezTo>
                <a:lnTo>
                  <a:pt x="5842173" y="3349"/>
                </a:lnTo>
                <a:cubicBezTo>
                  <a:pt x="5838386" y="1457822"/>
                  <a:pt x="5837773" y="3207415"/>
                  <a:pt x="5833374" y="6411481"/>
                </a:cubicBezTo>
                <a:lnTo>
                  <a:pt x="218692" y="6407324"/>
                </a:lnTo>
                <a:cubicBezTo>
                  <a:pt x="97912" y="6407324"/>
                  <a:pt x="0" y="6309412"/>
                  <a:pt x="0" y="6188632"/>
                </a:cubicBezTo>
                <a:lnTo>
                  <a:pt x="0" y="218692"/>
                </a:lnTo>
                <a:close/>
              </a:path>
            </a:pathLst>
          </a:cu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543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L Half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91E8-A17D-23D4-F80B-9DAD6F3F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166-E66D-8C31-045C-D4F6DA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203D7683-783D-4E45-8D51-B371861B6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607389F-2B5B-1EBF-6E95-2A99EAA2D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7013" y="225425"/>
            <a:ext cx="5868988" cy="6372225"/>
          </a:xfrm>
          <a:custGeom>
            <a:avLst/>
            <a:gdLst>
              <a:gd name="connsiteX0" fmla="*/ 0 w 5844248"/>
              <a:gd name="connsiteY0" fmla="*/ 218692 h 6407324"/>
              <a:gd name="connsiteX1" fmla="*/ 218692 w 5844248"/>
              <a:gd name="connsiteY1" fmla="*/ 0 h 6407324"/>
              <a:gd name="connsiteX2" fmla="*/ 5625556 w 5844248"/>
              <a:gd name="connsiteY2" fmla="*/ 0 h 6407324"/>
              <a:gd name="connsiteX3" fmla="*/ 5844248 w 5844248"/>
              <a:gd name="connsiteY3" fmla="*/ 218692 h 6407324"/>
              <a:gd name="connsiteX4" fmla="*/ 5844248 w 5844248"/>
              <a:gd name="connsiteY4" fmla="*/ 6188632 h 6407324"/>
              <a:gd name="connsiteX5" fmla="*/ 5625556 w 5844248"/>
              <a:gd name="connsiteY5" fmla="*/ 6407324 h 6407324"/>
              <a:gd name="connsiteX6" fmla="*/ 218692 w 5844248"/>
              <a:gd name="connsiteY6" fmla="*/ 6407324 h 6407324"/>
              <a:gd name="connsiteX7" fmla="*/ 0 w 5844248"/>
              <a:gd name="connsiteY7" fmla="*/ 6188632 h 6407324"/>
              <a:gd name="connsiteX8" fmla="*/ 0 w 5844248"/>
              <a:gd name="connsiteY8" fmla="*/ 218692 h 6407324"/>
              <a:gd name="connsiteX0" fmla="*/ 0 w 6086318"/>
              <a:gd name="connsiteY0" fmla="*/ 507667 h 6696299"/>
              <a:gd name="connsiteX1" fmla="*/ 218692 w 6086318"/>
              <a:gd name="connsiteY1" fmla="*/ 288975 h 6696299"/>
              <a:gd name="connsiteX2" fmla="*/ 5625556 w 6086318"/>
              <a:gd name="connsiteY2" fmla="*/ 288975 h 6696299"/>
              <a:gd name="connsiteX3" fmla="*/ 5825548 w 6086318"/>
              <a:gd name="connsiteY3" fmla="*/ 292324 h 6696299"/>
              <a:gd name="connsiteX4" fmla="*/ 5844248 w 6086318"/>
              <a:gd name="connsiteY4" fmla="*/ 507667 h 6696299"/>
              <a:gd name="connsiteX5" fmla="*/ 5844248 w 6086318"/>
              <a:gd name="connsiteY5" fmla="*/ 6477607 h 6696299"/>
              <a:gd name="connsiteX6" fmla="*/ 5625556 w 6086318"/>
              <a:gd name="connsiteY6" fmla="*/ 6696299 h 6696299"/>
              <a:gd name="connsiteX7" fmla="*/ 218692 w 6086318"/>
              <a:gd name="connsiteY7" fmla="*/ 6696299 h 6696299"/>
              <a:gd name="connsiteX8" fmla="*/ 0 w 6086318"/>
              <a:gd name="connsiteY8" fmla="*/ 6477607 h 6696299"/>
              <a:gd name="connsiteX9" fmla="*/ 0 w 6086318"/>
              <a:gd name="connsiteY9" fmla="*/ 507667 h 6696299"/>
              <a:gd name="connsiteX0" fmla="*/ 0 w 5844614"/>
              <a:gd name="connsiteY0" fmla="*/ 507667 h 6696299"/>
              <a:gd name="connsiteX1" fmla="*/ 218692 w 5844614"/>
              <a:gd name="connsiteY1" fmla="*/ 288975 h 6696299"/>
              <a:gd name="connsiteX2" fmla="*/ 5825548 w 5844614"/>
              <a:gd name="connsiteY2" fmla="*/ 292324 h 6696299"/>
              <a:gd name="connsiteX3" fmla="*/ 5844248 w 5844614"/>
              <a:gd name="connsiteY3" fmla="*/ 507667 h 6696299"/>
              <a:gd name="connsiteX4" fmla="*/ 5844248 w 5844614"/>
              <a:gd name="connsiteY4" fmla="*/ 6477607 h 6696299"/>
              <a:gd name="connsiteX5" fmla="*/ 5625556 w 5844614"/>
              <a:gd name="connsiteY5" fmla="*/ 6696299 h 6696299"/>
              <a:gd name="connsiteX6" fmla="*/ 218692 w 5844614"/>
              <a:gd name="connsiteY6" fmla="*/ 6696299 h 6696299"/>
              <a:gd name="connsiteX7" fmla="*/ 0 w 5844614"/>
              <a:gd name="connsiteY7" fmla="*/ 6477607 h 6696299"/>
              <a:gd name="connsiteX8" fmla="*/ 0 w 5844614"/>
              <a:gd name="connsiteY8" fmla="*/ 507667 h 6696299"/>
              <a:gd name="connsiteX0" fmla="*/ 0 w 6254818"/>
              <a:gd name="connsiteY0" fmla="*/ 218692 h 6407324"/>
              <a:gd name="connsiteX1" fmla="*/ 218692 w 6254818"/>
              <a:gd name="connsiteY1" fmla="*/ 0 h 6407324"/>
              <a:gd name="connsiteX2" fmla="*/ 5825548 w 6254818"/>
              <a:gd name="connsiteY2" fmla="*/ 3349 h 6407324"/>
              <a:gd name="connsiteX3" fmla="*/ 5844248 w 6254818"/>
              <a:gd name="connsiteY3" fmla="*/ 6188632 h 6407324"/>
              <a:gd name="connsiteX4" fmla="*/ 5625556 w 6254818"/>
              <a:gd name="connsiteY4" fmla="*/ 6407324 h 6407324"/>
              <a:gd name="connsiteX5" fmla="*/ 218692 w 6254818"/>
              <a:gd name="connsiteY5" fmla="*/ 6407324 h 6407324"/>
              <a:gd name="connsiteX6" fmla="*/ 0 w 6254818"/>
              <a:gd name="connsiteY6" fmla="*/ 6188632 h 6407324"/>
              <a:gd name="connsiteX7" fmla="*/ 0 w 6254818"/>
              <a:gd name="connsiteY7" fmla="*/ 218692 h 6407324"/>
              <a:gd name="connsiteX0" fmla="*/ 0 w 6266942"/>
              <a:gd name="connsiteY0" fmla="*/ 218692 h 6407324"/>
              <a:gd name="connsiteX1" fmla="*/ 218692 w 6266942"/>
              <a:gd name="connsiteY1" fmla="*/ 0 h 6407324"/>
              <a:gd name="connsiteX2" fmla="*/ 5842173 w 6266942"/>
              <a:gd name="connsiteY2" fmla="*/ 3349 h 6407324"/>
              <a:gd name="connsiteX3" fmla="*/ 5844248 w 6266942"/>
              <a:gd name="connsiteY3" fmla="*/ 6188632 h 6407324"/>
              <a:gd name="connsiteX4" fmla="*/ 5625556 w 6266942"/>
              <a:gd name="connsiteY4" fmla="*/ 6407324 h 6407324"/>
              <a:gd name="connsiteX5" fmla="*/ 218692 w 6266942"/>
              <a:gd name="connsiteY5" fmla="*/ 6407324 h 6407324"/>
              <a:gd name="connsiteX6" fmla="*/ 0 w 6266942"/>
              <a:gd name="connsiteY6" fmla="*/ 6188632 h 6407324"/>
              <a:gd name="connsiteX7" fmla="*/ 0 w 6266942"/>
              <a:gd name="connsiteY7" fmla="*/ 218692 h 6407324"/>
              <a:gd name="connsiteX0" fmla="*/ 0 w 6470333"/>
              <a:gd name="connsiteY0" fmla="*/ 218692 h 6407324"/>
              <a:gd name="connsiteX1" fmla="*/ 218692 w 6470333"/>
              <a:gd name="connsiteY1" fmla="*/ 0 h 6407324"/>
              <a:gd name="connsiteX2" fmla="*/ 5842173 w 6470333"/>
              <a:gd name="connsiteY2" fmla="*/ 3349 h 6407324"/>
              <a:gd name="connsiteX3" fmla="*/ 5844248 w 6470333"/>
              <a:gd name="connsiteY3" fmla="*/ 6188632 h 6407324"/>
              <a:gd name="connsiteX4" fmla="*/ 5625556 w 6470333"/>
              <a:gd name="connsiteY4" fmla="*/ 6407324 h 6407324"/>
              <a:gd name="connsiteX5" fmla="*/ 218692 w 6470333"/>
              <a:gd name="connsiteY5" fmla="*/ 6407324 h 6407324"/>
              <a:gd name="connsiteX6" fmla="*/ 0 w 6470333"/>
              <a:gd name="connsiteY6" fmla="*/ 6188632 h 6407324"/>
              <a:gd name="connsiteX7" fmla="*/ 0 w 6470333"/>
              <a:gd name="connsiteY7" fmla="*/ 218692 h 6407324"/>
              <a:gd name="connsiteX0" fmla="*/ 0 w 5859992"/>
              <a:gd name="connsiteY0" fmla="*/ 218692 h 6407324"/>
              <a:gd name="connsiteX1" fmla="*/ 218692 w 5859992"/>
              <a:gd name="connsiteY1" fmla="*/ 0 h 6407324"/>
              <a:gd name="connsiteX2" fmla="*/ 5842173 w 5859992"/>
              <a:gd name="connsiteY2" fmla="*/ 3349 h 6407324"/>
              <a:gd name="connsiteX3" fmla="*/ 5844248 w 5859992"/>
              <a:gd name="connsiteY3" fmla="*/ 6188632 h 6407324"/>
              <a:gd name="connsiteX4" fmla="*/ 5625556 w 5859992"/>
              <a:gd name="connsiteY4" fmla="*/ 6407324 h 6407324"/>
              <a:gd name="connsiteX5" fmla="*/ 218692 w 5859992"/>
              <a:gd name="connsiteY5" fmla="*/ 6407324 h 6407324"/>
              <a:gd name="connsiteX6" fmla="*/ 0 w 5859992"/>
              <a:gd name="connsiteY6" fmla="*/ 6188632 h 6407324"/>
              <a:gd name="connsiteX7" fmla="*/ 0 w 5859992"/>
              <a:gd name="connsiteY7" fmla="*/ 218692 h 6407324"/>
              <a:gd name="connsiteX0" fmla="*/ 0 w 5890025"/>
              <a:gd name="connsiteY0" fmla="*/ 218692 h 6411481"/>
              <a:gd name="connsiteX1" fmla="*/ 218692 w 5890025"/>
              <a:gd name="connsiteY1" fmla="*/ 0 h 6411481"/>
              <a:gd name="connsiteX2" fmla="*/ 5842173 w 5890025"/>
              <a:gd name="connsiteY2" fmla="*/ 3349 h 6411481"/>
              <a:gd name="connsiteX3" fmla="*/ 5844248 w 5890025"/>
              <a:gd name="connsiteY3" fmla="*/ 6188632 h 6411481"/>
              <a:gd name="connsiteX4" fmla="*/ 5833374 w 5890025"/>
              <a:gd name="connsiteY4" fmla="*/ 6411481 h 6411481"/>
              <a:gd name="connsiteX5" fmla="*/ 218692 w 5890025"/>
              <a:gd name="connsiteY5" fmla="*/ 6407324 h 6411481"/>
              <a:gd name="connsiteX6" fmla="*/ 0 w 5890025"/>
              <a:gd name="connsiteY6" fmla="*/ 6188632 h 6411481"/>
              <a:gd name="connsiteX7" fmla="*/ 0 w 5890025"/>
              <a:gd name="connsiteY7" fmla="*/ 218692 h 6411481"/>
              <a:gd name="connsiteX0" fmla="*/ 0 w 6540171"/>
              <a:gd name="connsiteY0" fmla="*/ 218692 h 6411481"/>
              <a:gd name="connsiteX1" fmla="*/ 218692 w 6540171"/>
              <a:gd name="connsiteY1" fmla="*/ 0 h 6411481"/>
              <a:gd name="connsiteX2" fmla="*/ 5842173 w 6540171"/>
              <a:gd name="connsiteY2" fmla="*/ 3349 h 6411481"/>
              <a:gd name="connsiteX3" fmla="*/ 5833374 w 6540171"/>
              <a:gd name="connsiteY3" fmla="*/ 6411481 h 6411481"/>
              <a:gd name="connsiteX4" fmla="*/ 218692 w 6540171"/>
              <a:gd name="connsiteY4" fmla="*/ 6407324 h 6411481"/>
              <a:gd name="connsiteX5" fmla="*/ 0 w 6540171"/>
              <a:gd name="connsiteY5" fmla="*/ 6188632 h 6411481"/>
              <a:gd name="connsiteX6" fmla="*/ 0 w 6540171"/>
              <a:gd name="connsiteY6" fmla="*/ 218692 h 6411481"/>
              <a:gd name="connsiteX0" fmla="*/ 0 w 6256776"/>
              <a:gd name="connsiteY0" fmla="*/ 218692 h 6411481"/>
              <a:gd name="connsiteX1" fmla="*/ 218692 w 6256776"/>
              <a:gd name="connsiteY1" fmla="*/ 0 h 6411481"/>
              <a:gd name="connsiteX2" fmla="*/ 5842173 w 6256776"/>
              <a:gd name="connsiteY2" fmla="*/ 3349 h 6411481"/>
              <a:gd name="connsiteX3" fmla="*/ 5833374 w 6256776"/>
              <a:gd name="connsiteY3" fmla="*/ 6411481 h 6411481"/>
              <a:gd name="connsiteX4" fmla="*/ 218692 w 6256776"/>
              <a:gd name="connsiteY4" fmla="*/ 6407324 h 6411481"/>
              <a:gd name="connsiteX5" fmla="*/ 0 w 6256776"/>
              <a:gd name="connsiteY5" fmla="*/ 6188632 h 6411481"/>
              <a:gd name="connsiteX6" fmla="*/ 0 w 6256776"/>
              <a:gd name="connsiteY6" fmla="*/ 218692 h 6411481"/>
              <a:gd name="connsiteX0" fmla="*/ 0 w 5842173"/>
              <a:gd name="connsiteY0" fmla="*/ 218692 h 6411481"/>
              <a:gd name="connsiteX1" fmla="*/ 218692 w 5842173"/>
              <a:gd name="connsiteY1" fmla="*/ 0 h 6411481"/>
              <a:gd name="connsiteX2" fmla="*/ 5842173 w 5842173"/>
              <a:gd name="connsiteY2" fmla="*/ 3349 h 6411481"/>
              <a:gd name="connsiteX3" fmla="*/ 5833374 w 5842173"/>
              <a:gd name="connsiteY3" fmla="*/ 6411481 h 6411481"/>
              <a:gd name="connsiteX4" fmla="*/ 218692 w 5842173"/>
              <a:gd name="connsiteY4" fmla="*/ 6407324 h 6411481"/>
              <a:gd name="connsiteX5" fmla="*/ 0 w 5842173"/>
              <a:gd name="connsiteY5" fmla="*/ 6188632 h 6411481"/>
              <a:gd name="connsiteX6" fmla="*/ 0 w 5842173"/>
              <a:gd name="connsiteY6" fmla="*/ 218692 h 641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2173" h="6411481">
                <a:moveTo>
                  <a:pt x="0" y="218692"/>
                </a:moveTo>
                <a:cubicBezTo>
                  <a:pt x="0" y="97912"/>
                  <a:pt x="97912" y="0"/>
                  <a:pt x="218692" y="0"/>
                </a:cubicBezTo>
                <a:lnTo>
                  <a:pt x="5842173" y="3349"/>
                </a:lnTo>
                <a:cubicBezTo>
                  <a:pt x="5838386" y="1457822"/>
                  <a:pt x="5837773" y="3207415"/>
                  <a:pt x="5833374" y="6411481"/>
                </a:cubicBezTo>
                <a:lnTo>
                  <a:pt x="218692" y="6407324"/>
                </a:lnTo>
                <a:cubicBezTo>
                  <a:pt x="97912" y="6407324"/>
                  <a:pt x="0" y="6309412"/>
                  <a:pt x="0" y="6188632"/>
                </a:cubicBezTo>
                <a:lnTo>
                  <a:pt x="0" y="218692"/>
                </a:lnTo>
                <a:close/>
              </a:path>
            </a:pathLst>
          </a:cu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6591D-9FB3-B103-1836-93EDB470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09" y="296863"/>
            <a:ext cx="5830454" cy="1412667"/>
          </a:xfrm>
          <a:prstGeom prst="rect">
            <a:avLst/>
          </a:prstGeom>
        </p:spPr>
        <p:txBody>
          <a:bodyPr lIns="360000" tIns="180000" rIns="360000" bIns="46800" anchor="b" anchorCtr="0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C5714A-EC58-0D3F-C8C2-FEF1CFD08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3978" y="1825625"/>
            <a:ext cx="5832476" cy="4807124"/>
          </a:xfrm>
        </p:spPr>
        <p:txBody>
          <a:bodyPr lIns="360000" rIns="360000" bIns="360000" anchor="ctr" anchorCtr="0">
            <a:normAutofit/>
          </a:bodyPr>
          <a:lstStyle>
            <a:lvl1pPr marL="2286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1pPr>
            <a:lvl2pPr marL="6858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2pPr>
            <a:lvl3pPr marL="11430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3pPr>
            <a:lvl4pPr marL="16002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4pPr>
            <a:lvl5pPr marL="20574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3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+ L Half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91E8-A17D-23D4-F80B-9DAD6F3F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166-E66D-8C31-045C-D4F6DA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203D7683-783D-4E45-8D51-B371861B6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607389F-2B5B-1EBF-6E95-2A99EAA2D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5425"/>
            <a:ext cx="6096001" cy="6372225"/>
          </a:xfrm>
          <a:prstGeom prst="rect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6591D-9FB3-B103-1836-93EDB470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09" y="296863"/>
            <a:ext cx="5830454" cy="1412667"/>
          </a:xfrm>
          <a:prstGeom prst="rect">
            <a:avLst/>
          </a:prstGeom>
        </p:spPr>
        <p:txBody>
          <a:bodyPr lIns="360000" tIns="180000" rIns="360000" bIns="46800" anchor="b" anchorCtr="0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C5714A-EC58-0D3F-C8C2-FEF1CFD08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3978" y="1825625"/>
            <a:ext cx="5832476" cy="4807124"/>
          </a:xfrm>
        </p:spPr>
        <p:txBody>
          <a:bodyPr lIns="360000" rIns="360000" bIns="360000" anchor="ctr" anchorCtr="0">
            <a:normAutofit/>
          </a:bodyPr>
          <a:lstStyle>
            <a:lvl1pPr marL="2286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1pPr>
            <a:lvl2pPr marL="6858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2pPr>
            <a:lvl3pPr marL="11430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3pPr>
            <a:lvl4pPr marL="16002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4pPr>
            <a:lvl5pPr marL="20574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1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L 2x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91E8-A17D-23D4-F80B-9DAD6F3F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166-E66D-8C31-045C-D4F6DA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203D7683-783D-4E45-8D51-B371861B6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6591D-9FB3-B103-1836-93EDB470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09" y="296863"/>
            <a:ext cx="5830454" cy="1412667"/>
          </a:xfrm>
          <a:prstGeom prst="rect">
            <a:avLst/>
          </a:prstGeom>
        </p:spPr>
        <p:txBody>
          <a:bodyPr lIns="360000" tIns="180000" rIns="360000" bIns="46800" anchor="b" anchorCtr="0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C5714A-EC58-0D3F-C8C2-FEF1CFD08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3978" y="1825625"/>
            <a:ext cx="5832476" cy="4807124"/>
          </a:xfrm>
        </p:spPr>
        <p:txBody>
          <a:bodyPr lIns="360000" rIns="360000" bIns="360000" anchor="ctr" anchorCtr="0">
            <a:normAutofit/>
          </a:bodyPr>
          <a:lstStyle>
            <a:lvl1pPr marL="2286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1pPr>
            <a:lvl2pPr marL="6858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2pPr>
            <a:lvl3pPr marL="11430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3pPr>
            <a:lvl4pPr marL="16002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4pPr>
            <a:lvl5pPr marL="20574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>
                <a:latin typeface="Montserrat Ligh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C7E0DDB0-7D40-49DD-5B36-B98037A559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021" y="230234"/>
            <a:ext cx="3047997" cy="316366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53D461F-415D-B3C7-06A7-EA70F9E15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6990" y="230234"/>
            <a:ext cx="3047998" cy="3163666"/>
          </a:xfrm>
          <a:prstGeom prst="rect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1FC9336B-1F19-EF5E-512B-B4A36CD69E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2021" y="3392488"/>
            <a:ext cx="3047998" cy="3205161"/>
          </a:xfrm>
          <a:prstGeom prst="rect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144DD7AD-07FF-DD43-8B59-230359A61F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46990" y="3392488"/>
            <a:ext cx="3047998" cy="3205161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868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+ L 3x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91E8-A17D-23D4-F80B-9DAD6F3F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166-E66D-8C31-045C-D4F6DA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203D7683-783D-4E45-8D51-B371861B6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6591D-9FB3-B103-1836-93EDB470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187" y="296863"/>
            <a:ext cx="2844801" cy="1412667"/>
          </a:xfrm>
          <a:prstGeom prst="rect">
            <a:avLst/>
          </a:prstGeom>
        </p:spPr>
        <p:txBody>
          <a:bodyPr lIns="180000" tIns="180000" rIns="180000" bIns="46800" anchor="t" anchorCtr="0"/>
          <a:lstStyle>
            <a:lvl1pPr>
              <a:defRPr sz="1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6C5714A-EC58-0D3F-C8C2-FEF1CFD08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5010" y="1825625"/>
            <a:ext cx="2819978" cy="4772025"/>
          </a:xfrm>
        </p:spPr>
        <p:txBody>
          <a:bodyPr lIns="180000" tIns="46800" rIns="180000" bIns="360000" anchor="ctr" anchorCtr="0">
            <a:normAutofit/>
          </a:bodyPr>
          <a:lstStyle>
            <a:lvl1pPr marL="2286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</a:defRPr>
            </a:lvl1pPr>
            <a:lvl2pPr marL="6858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</a:defRPr>
            </a:lvl2pPr>
            <a:lvl3pPr marL="11430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</a:defRPr>
            </a:lvl3pPr>
            <a:lvl4pPr marL="16002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</a:defRPr>
            </a:lvl4pPr>
            <a:lvl5pPr marL="2057400" indent="-228600">
              <a:lnSpc>
                <a:spcPts val="22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>
                <a:latin typeface="Montserrat Light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C7E0DDB0-7D40-49DD-5B36-B98037A559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4727" y="230234"/>
            <a:ext cx="3059689" cy="316225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53D461F-415D-B3C7-06A7-EA70F9E15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35300" y="230234"/>
            <a:ext cx="3059688" cy="3168649"/>
          </a:xfrm>
          <a:prstGeom prst="rect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1FC9336B-1F19-EF5E-512B-B4A36CD69E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4725" y="3392489"/>
            <a:ext cx="3059687" cy="3205162"/>
          </a:xfrm>
          <a:prstGeom prst="rect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144DD7AD-07FF-DD43-8B59-230359A61F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5300" y="3398883"/>
            <a:ext cx="3059687" cy="319876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F83145F-A215-8705-2A86-E2ED8DA4DA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1" y="230234"/>
            <a:ext cx="3024187" cy="316864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74426502-2EF6-DE9D-E440-2A053318EC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3398883"/>
            <a:ext cx="3024187" cy="3198767"/>
          </a:xfrm>
          <a:prstGeom prst="rect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555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C7E0DDB0-7D40-49DD-5B36-B98037A559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4727" y="230234"/>
            <a:ext cx="3059689" cy="316225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53D461F-415D-B3C7-06A7-EA70F9E15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35300" y="230234"/>
            <a:ext cx="3059688" cy="3168649"/>
          </a:xfrm>
          <a:prstGeom prst="rect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1FC9336B-1F19-EF5E-512B-B4A36CD69E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4725" y="3392489"/>
            <a:ext cx="3059687" cy="3205162"/>
          </a:xfrm>
          <a:prstGeom prst="rect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144DD7AD-07FF-DD43-8B59-230359A61F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35300" y="3398883"/>
            <a:ext cx="3059687" cy="319876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F83145F-A215-8705-2A86-E2ED8DA4DA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1" y="230234"/>
            <a:ext cx="3024187" cy="3168649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74426502-2EF6-DE9D-E440-2A053318EC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3398883"/>
            <a:ext cx="3024187" cy="3198767"/>
          </a:xfrm>
          <a:prstGeom prst="rect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22F94A94-A37D-87D7-0A84-04920345A7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20187" y="3398883"/>
            <a:ext cx="2844801" cy="3198767"/>
          </a:xfrm>
          <a:custGeom>
            <a:avLst/>
            <a:gdLst>
              <a:gd name="connsiteX0" fmla="*/ 180816 w 2844801"/>
              <a:gd name="connsiteY0" fmla="*/ 0 h 3198767"/>
              <a:gd name="connsiteX1" fmla="*/ 2844801 w 2844801"/>
              <a:gd name="connsiteY1" fmla="*/ 0 h 3198767"/>
              <a:gd name="connsiteX2" fmla="*/ 2844801 w 2844801"/>
              <a:gd name="connsiteY2" fmla="*/ 0 h 3198767"/>
              <a:gd name="connsiteX3" fmla="*/ 2844801 w 2844801"/>
              <a:gd name="connsiteY3" fmla="*/ 3017951 h 3198767"/>
              <a:gd name="connsiteX4" fmla="*/ 2663985 w 2844801"/>
              <a:gd name="connsiteY4" fmla="*/ 3198767 h 3198767"/>
              <a:gd name="connsiteX5" fmla="*/ 0 w 2844801"/>
              <a:gd name="connsiteY5" fmla="*/ 3198767 h 3198767"/>
              <a:gd name="connsiteX6" fmla="*/ 0 w 2844801"/>
              <a:gd name="connsiteY6" fmla="*/ 3198767 h 3198767"/>
              <a:gd name="connsiteX7" fmla="*/ 0 w 2844801"/>
              <a:gd name="connsiteY7" fmla="*/ 180816 h 3198767"/>
              <a:gd name="connsiteX8" fmla="*/ 180816 w 2844801"/>
              <a:gd name="connsiteY8" fmla="*/ 0 h 3198767"/>
              <a:gd name="connsiteX0" fmla="*/ 180816 w 2844801"/>
              <a:gd name="connsiteY0" fmla="*/ 0 h 3198767"/>
              <a:gd name="connsiteX1" fmla="*/ 2844801 w 2844801"/>
              <a:gd name="connsiteY1" fmla="*/ 0 h 3198767"/>
              <a:gd name="connsiteX2" fmla="*/ 2844801 w 2844801"/>
              <a:gd name="connsiteY2" fmla="*/ 0 h 3198767"/>
              <a:gd name="connsiteX3" fmla="*/ 2844801 w 2844801"/>
              <a:gd name="connsiteY3" fmla="*/ 3017951 h 3198767"/>
              <a:gd name="connsiteX4" fmla="*/ 2663985 w 2844801"/>
              <a:gd name="connsiteY4" fmla="*/ 3198767 h 3198767"/>
              <a:gd name="connsiteX5" fmla="*/ 0 w 2844801"/>
              <a:gd name="connsiteY5" fmla="*/ 3198767 h 3198767"/>
              <a:gd name="connsiteX6" fmla="*/ 0 w 2844801"/>
              <a:gd name="connsiteY6" fmla="*/ 3198767 h 3198767"/>
              <a:gd name="connsiteX7" fmla="*/ 0 w 2844801"/>
              <a:gd name="connsiteY7" fmla="*/ 180816 h 3198767"/>
              <a:gd name="connsiteX8" fmla="*/ 180816 w 2844801"/>
              <a:gd name="connsiteY8" fmla="*/ 0 h 3198767"/>
              <a:gd name="connsiteX0" fmla="*/ 0 w 2844801"/>
              <a:gd name="connsiteY0" fmla="*/ 285624 h 3303575"/>
              <a:gd name="connsiteX1" fmla="*/ 2844801 w 2844801"/>
              <a:gd name="connsiteY1" fmla="*/ 104808 h 3303575"/>
              <a:gd name="connsiteX2" fmla="*/ 2844801 w 2844801"/>
              <a:gd name="connsiteY2" fmla="*/ 104808 h 3303575"/>
              <a:gd name="connsiteX3" fmla="*/ 2844801 w 2844801"/>
              <a:gd name="connsiteY3" fmla="*/ 3122759 h 3303575"/>
              <a:gd name="connsiteX4" fmla="*/ 2663985 w 2844801"/>
              <a:gd name="connsiteY4" fmla="*/ 3303575 h 3303575"/>
              <a:gd name="connsiteX5" fmla="*/ 0 w 2844801"/>
              <a:gd name="connsiteY5" fmla="*/ 3303575 h 3303575"/>
              <a:gd name="connsiteX6" fmla="*/ 0 w 2844801"/>
              <a:gd name="connsiteY6" fmla="*/ 3303575 h 3303575"/>
              <a:gd name="connsiteX7" fmla="*/ 0 w 2844801"/>
              <a:gd name="connsiteY7" fmla="*/ 285624 h 3303575"/>
              <a:gd name="connsiteX0" fmla="*/ 0 w 2854581"/>
              <a:gd name="connsiteY0" fmla="*/ 232802 h 3421897"/>
              <a:gd name="connsiteX1" fmla="*/ 2854581 w 2854581"/>
              <a:gd name="connsiteY1" fmla="*/ 223130 h 3421897"/>
              <a:gd name="connsiteX2" fmla="*/ 2854581 w 2854581"/>
              <a:gd name="connsiteY2" fmla="*/ 223130 h 3421897"/>
              <a:gd name="connsiteX3" fmla="*/ 2854581 w 2854581"/>
              <a:gd name="connsiteY3" fmla="*/ 3241081 h 3421897"/>
              <a:gd name="connsiteX4" fmla="*/ 2673765 w 2854581"/>
              <a:gd name="connsiteY4" fmla="*/ 3421897 h 3421897"/>
              <a:gd name="connsiteX5" fmla="*/ 9780 w 2854581"/>
              <a:gd name="connsiteY5" fmla="*/ 3421897 h 3421897"/>
              <a:gd name="connsiteX6" fmla="*/ 9780 w 2854581"/>
              <a:gd name="connsiteY6" fmla="*/ 3421897 h 3421897"/>
              <a:gd name="connsiteX7" fmla="*/ 0 w 2854581"/>
              <a:gd name="connsiteY7" fmla="*/ 232802 h 3421897"/>
              <a:gd name="connsiteX0" fmla="*/ 208575 w 3063156"/>
              <a:gd name="connsiteY0" fmla="*/ 232802 h 3421897"/>
              <a:gd name="connsiteX1" fmla="*/ 3063156 w 3063156"/>
              <a:gd name="connsiteY1" fmla="*/ 223130 h 3421897"/>
              <a:gd name="connsiteX2" fmla="*/ 3063156 w 3063156"/>
              <a:gd name="connsiteY2" fmla="*/ 223130 h 3421897"/>
              <a:gd name="connsiteX3" fmla="*/ 3063156 w 3063156"/>
              <a:gd name="connsiteY3" fmla="*/ 3241081 h 3421897"/>
              <a:gd name="connsiteX4" fmla="*/ 2882340 w 3063156"/>
              <a:gd name="connsiteY4" fmla="*/ 3421897 h 3421897"/>
              <a:gd name="connsiteX5" fmla="*/ 218355 w 3063156"/>
              <a:gd name="connsiteY5" fmla="*/ 3421897 h 3421897"/>
              <a:gd name="connsiteX6" fmla="*/ 218355 w 3063156"/>
              <a:gd name="connsiteY6" fmla="*/ 3421897 h 3421897"/>
              <a:gd name="connsiteX7" fmla="*/ 208575 w 3063156"/>
              <a:gd name="connsiteY7" fmla="*/ 232802 h 3421897"/>
              <a:gd name="connsiteX0" fmla="*/ 0 w 2854581"/>
              <a:gd name="connsiteY0" fmla="*/ 232802 h 3421897"/>
              <a:gd name="connsiteX1" fmla="*/ 2854581 w 2854581"/>
              <a:gd name="connsiteY1" fmla="*/ 223130 h 3421897"/>
              <a:gd name="connsiteX2" fmla="*/ 2854581 w 2854581"/>
              <a:gd name="connsiteY2" fmla="*/ 223130 h 3421897"/>
              <a:gd name="connsiteX3" fmla="*/ 2854581 w 2854581"/>
              <a:gd name="connsiteY3" fmla="*/ 3241081 h 3421897"/>
              <a:gd name="connsiteX4" fmla="*/ 2673765 w 2854581"/>
              <a:gd name="connsiteY4" fmla="*/ 3421897 h 3421897"/>
              <a:gd name="connsiteX5" fmla="*/ 9780 w 2854581"/>
              <a:gd name="connsiteY5" fmla="*/ 3421897 h 3421897"/>
              <a:gd name="connsiteX6" fmla="*/ 9780 w 2854581"/>
              <a:gd name="connsiteY6" fmla="*/ 3421897 h 3421897"/>
              <a:gd name="connsiteX7" fmla="*/ 0 w 2854581"/>
              <a:gd name="connsiteY7" fmla="*/ 232802 h 3421897"/>
              <a:gd name="connsiteX0" fmla="*/ 0 w 2854581"/>
              <a:gd name="connsiteY0" fmla="*/ 9672 h 3198767"/>
              <a:gd name="connsiteX1" fmla="*/ 2854581 w 2854581"/>
              <a:gd name="connsiteY1" fmla="*/ 0 h 3198767"/>
              <a:gd name="connsiteX2" fmla="*/ 2854581 w 2854581"/>
              <a:gd name="connsiteY2" fmla="*/ 0 h 3198767"/>
              <a:gd name="connsiteX3" fmla="*/ 2854581 w 2854581"/>
              <a:gd name="connsiteY3" fmla="*/ 3017951 h 3198767"/>
              <a:gd name="connsiteX4" fmla="*/ 2673765 w 2854581"/>
              <a:gd name="connsiteY4" fmla="*/ 3198767 h 3198767"/>
              <a:gd name="connsiteX5" fmla="*/ 9780 w 2854581"/>
              <a:gd name="connsiteY5" fmla="*/ 3198767 h 3198767"/>
              <a:gd name="connsiteX6" fmla="*/ 9780 w 2854581"/>
              <a:gd name="connsiteY6" fmla="*/ 3198767 h 3198767"/>
              <a:gd name="connsiteX7" fmla="*/ 0 w 2854581"/>
              <a:gd name="connsiteY7" fmla="*/ 9672 h 3198767"/>
              <a:gd name="connsiteX0" fmla="*/ 0 w 2854581"/>
              <a:gd name="connsiteY0" fmla="*/ 9672 h 3198767"/>
              <a:gd name="connsiteX1" fmla="*/ 2854581 w 2854581"/>
              <a:gd name="connsiteY1" fmla="*/ 0 h 3198767"/>
              <a:gd name="connsiteX2" fmla="*/ 2854581 w 2854581"/>
              <a:gd name="connsiteY2" fmla="*/ 0 h 3198767"/>
              <a:gd name="connsiteX3" fmla="*/ 2854581 w 2854581"/>
              <a:gd name="connsiteY3" fmla="*/ 3017951 h 3198767"/>
              <a:gd name="connsiteX4" fmla="*/ 2673765 w 2854581"/>
              <a:gd name="connsiteY4" fmla="*/ 3198767 h 3198767"/>
              <a:gd name="connsiteX5" fmla="*/ 9780 w 2854581"/>
              <a:gd name="connsiteY5" fmla="*/ 3198767 h 3198767"/>
              <a:gd name="connsiteX6" fmla="*/ 9780 w 2854581"/>
              <a:gd name="connsiteY6" fmla="*/ 3198767 h 3198767"/>
              <a:gd name="connsiteX7" fmla="*/ 0 w 2854581"/>
              <a:gd name="connsiteY7" fmla="*/ 9672 h 3198767"/>
              <a:gd name="connsiteX0" fmla="*/ 0 w 2854581"/>
              <a:gd name="connsiteY0" fmla="*/ 9672 h 3198767"/>
              <a:gd name="connsiteX1" fmla="*/ 2854581 w 2854581"/>
              <a:gd name="connsiteY1" fmla="*/ 0 h 3198767"/>
              <a:gd name="connsiteX2" fmla="*/ 2854581 w 2854581"/>
              <a:gd name="connsiteY2" fmla="*/ 0 h 3198767"/>
              <a:gd name="connsiteX3" fmla="*/ 2854581 w 2854581"/>
              <a:gd name="connsiteY3" fmla="*/ 3017951 h 3198767"/>
              <a:gd name="connsiteX4" fmla="*/ 2673765 w 2854581"/>
              <a:gd name="connsiteY4" fmla="*/ 3198767 h 3198767"/>
              <a:gd name="connsiteX5" fmla="*/ 9780 w 2854581"/>
              <a:gd name="connsiteY5" fmla="*/ 3198767 h 3198767"/>
              <a:gd name="connsiteX6" fmla="*/ 9780 w 2854581"/>
              <a:gd name="connsiteY6" fmla="*/ 3198767 h 3198767"/>
              <a:gd name="connsiteX7" fmla="*/ 0 w 2854581"/>
              <a:gd name="connsiteY7" fmla="*/ 9672 h 319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54581" h="3198767">
                <a:moveTo>
                  <a:pt x="0" y="9672"/>
                </a:moveTo>
                <a:cubicBezTo>
                  <a:pt x="34048" y="4646"/>
                  <a:pt x="2825423" y="797"/>
                  <a:pt x="2854581" y="0"/>
                </a:cubicBezTo>
                <a:lnTo>
                  <a:pt x="2854581" y="0"/>
                </a:lnTo>
                <a:lnTo>
                  <a:pt x="2854581" y="3017951"/>
                </a:lnTo>
                <a:cubicBezTo>
                  <a:pt x="2854581" y="3117813"/>
                  <a:pt x="2773627" y="3198767"/>
                  <a:pt x="2673765" y="3198767"/>
                </a:cubicBezTo>
                <a:lnTo>
                  <a:pt x="9780" y="3198767"/>
                </a:lnTo>
                <a:lnTo>
                  <a:pt x="9780" y="3198767"/>
                </a:lnTo>
                <a:lnTo>
                  <a:pt x="0" y="9672"/>
                </a:lnTo>
                <a:close/>
              </a:path>
            </a:pathLst>
          </a:custGeom>
          <a:solidFill>
            <a:srgbClr val="CCCCCC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91E8-A17D-23D4-F80B-9DAD6F3F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166-E66D-8C31-045C-D4F6DA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203D7683-783D-4E45-8D51-B371861B6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6591D-9FB3-B103-1836-93EDB470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187" y="296863"/>
            <a:ext cx="2844801" cy="1412667"/>
          </a:xfrm>
          <a:prstGeom prst="rect">
            <a:avLst/>
          </a:prstGeom>
        </p:spPr>
        <p:txBody>
          <a:bodyPr lIns="180000" tIns="180000" rIns="180000" bIns="46800" anchor="t" anchorCtr="0"/>
          <a:lstStyle>
            <a:lvl1pPr>
              <a:defRPr sz="1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4419C1-D620-F51D-66A3-5C32D23CEF66}"/>
              </a:ext>
            </a:extLst>
          </p:cNvPr>
          <p:cNvSpPr/>
          <p:nvPr userDrawn="1"/>
        </p:nvSpPr>
        <p:spPr>
          <a:xfrm>
            <a:off x="-14727" y="2267667"/>
            <a:ext cx="2725271" cy="679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72000" rIns="90000" bIns="72000" rtlCol="0" anchor="ctr"/>
          <a:lstStyle/>
          <a:p>
            <a:pPr algn="l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l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  <a:p>
            <a:pPr algn="l"/>
            <a:r>
              <a:rPr lang="en-GB" sz="1200" b="0" i="0" dirty="0">
                <a:latin typeface="Montserrat Light" pitchFamily="2" charset="77"/>
              </a:rPr>
              <a:t>Shalom Shalom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05A903-73D0-4C1B-AFFA-E5298E5163CD}"/>
              </a:ext>
            </a:extLst>
          </p:cNvPr>
          <p:cNvSpPr/>
          <p:nvPr userDrawn="1"/>
        </p:nvSpPr>
        <p:spPr>
          <a:xfrm>
            <a:off x="3025634" y="2267667"/>
            <a:ext cx="2725271" cy="679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72000" rIns="90000" bIns="72000" rtlCol="0" anchor="ctr"/>
          <a:lstStyle/>
          <a:p>
            <a:pPr algn="l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l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  <a:p>
            <a:pPr algn="l"/>
            <a:r>
              <a:rPr lang="en-GB" sz="1200" b="0" i="0" dirty="0">
                <a:latin typeface="Montserrat Light" pitchFamily="2" charset="77"/>
              </a:rPr>
              <a:t>Shalom Shalom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53F2A-1CAA-3EEE-6324-9D6E22104ED8}"/>
              </a:ext>
            </a:extLst>
          </p:cNvPr>
          <p:cNvSpPr/>
          <p:nvPr userDrawn="1"/>
        </p:nvSpPr>
        <p:spPr>
          <a:xfrm>
            <a:off x="6085323" y="2267667"/>
            <a:ext cx="2725271" cy="679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72000" rIns="90000" bIns="72000" rtlCol="0" anchor="ctr"/>
          <a:lstStyle/>
          <a:p>
            <a:pPr algn="l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l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  <a:p>
            <a:pPr algn="l"/>
            <a:r>
              <a:rPr lang="en-GB" sz="1200" b="0" i="0" dirty="0">
                <a:latin typeface="Montserrat Light" pitchFamily="2" charset="77"/>
              </a:rPr>
              <a:t>Shalom Shalom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880D2-31A3-882A-80E1-8DFC489B1F31}"/>
              </a:ext>
            </a:extLst>
          </p:cNvPr>
          <p:cNvSpPr/>
          <p:nvPr userDrawn="1"/>
        </p:nvSpPr>
        <p:spPr>
          <a:xfrm>
            <a:off x="-14727" y="5436316"/>
            <a:ext cx="2725271" cy="679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72000" rIns="90000" bIns="72000" rtlCol="0" anchor="ctr"/>
          <a:lstStyle/>
          <a:p>
            <a:pPr algn="l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l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  <a:p>
            <a:pPr algn="l"/>
            <a:r>
              <a:rPr lang="en-GB" sz="1200" b="0" i="0" dirty="0">
                <a:latin typeface="Montserrat Light" pitchFamily="2" charset="77"/>
              </a:rPr>
              <a:t>Shalom Shalom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E825B7-48D4-5B99-313E-484AB61C388A}"/>
              </a:ext>
            </a:extLst>
          </p:cNvPr>
          <p:cNvSpPr/>
          <p:nvPr userDrawn="1"/>
        </p:nvSpPr>
        <p:spPr>
          <a:xfrm>
            <a:off x="3025634" y="5436316"/>
            <a:ext cx="2725271" cy="679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72000" rIns="90000" bIns="72000" rtlCol="0" anchor="ctr"/>
          <a:lstStyle/>
          <a:p>
            <a:pPr algn="l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l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  <a:p>
            <a:pPr algn="l"/>
            <a:r>
              <a:rPr lang="en-GB" sz="1200" b="0" i="0" dirty="0">
                <a:latin typeface="Montserrat Light" pitchFamily="2" charset="77"/>
              </a:rPr>
              <a:t>Shalom Shalom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CB4549-5B0D-62CA-7DA7-C53F7C73085B}"/>
              </a:ext>
            </a:extLst>
          </p:cNvPr>
          <p:cNvSpPr/>
          <p:nvPr userDrawn="1"/>
        </p:nvSpPr>
        <p:spPr>
          <a:xfrm>
            <a:off x="6085323" y="5436316"/>
            <a:ext cx="2725271" cy="679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72000" rIns="90000" bIns="72000" rtlCol="0" anchor="ctr"/>
          <a:lstStyle/>
          <a:p>
            <a:pPr algn="l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l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  <a:p>
            <a:pPr algn="l"/>
            <a:r>
              <a:rPr lang="en-GB" sz="1200" b="0" i="0" dirty="0">
                <a:latin typeface="Montserrat Light" pitchFamily="2" charset="77"/>
              </a:rPr>
              <a:t>Shalom Shalom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4B2703-681E-46BE-8231-B6F3C39446B6}"/>
              </a:ext>
            </a:extLst>
          </p:cNvPr>
          <p:cNvSpPr/>
          <p:nvPr userDrawn="1"/>
        </p:nvSpPr>
        <p:spPr>
          <a:xfrm>
            <a:off x="9119175" y="5436316"/>
            <a:ext cx="2590226" cy="679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tIns="72000" rIns="90000" bIns="72000" rtlCol="0" anchor="ctr"/>
          <a:lstStyle/>
          <a:p>
            <a:pPr algn="l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l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ShalomShalom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</p:txBody>
      </p:sp>
    </p:spTree>
    <p:extLst>
      <p:ext uri="{BB962C8B-B14F-4D97-AF65-F5344CB8AC3E}">
        <p14:creationId xmlns:p14="http://schemas.microsoft.com/office/powerpoint/2010/main" val="333371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91E8-A17D-23D4-F80B-9DAD6F3F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F9166-E66D-8C31-045C-D4F6DA5D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203D7683-783D-4E45-8D51-B371861B6F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16591D-9FB3-B103-1836-93EDB4709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187" y="296863"/>
            <a:ext cx="2844801" cy="1412667"/>
          </a:xfrm>
          <a:prstGeom prst="rect">
            <a:avLst/>
          </a:prstGeom>
        </p:spPr>
        <p:txBody>
          <a:bodyPr lIns="180000" tIns="180000" rIns="180000" bIns="46800" anchor="t" anchorCtr="0"/>
          <a:lstStyle>
            <a:lvl1pPr>
              <a:defRPr sz="1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C7E0DDB0-7D40-49DD-5B36-B98037A559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658" y="318159"/>
            <a:ext cx="2340000" cy="234000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53D461F-415D-B3C7-06A7-EA70F9E15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53168" y="318159"/>
            <a:ext cx="2340000" cy="2340000"/>
          </a:xfrm>
          <a:prstGeom prst="ellipse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1FC9336B-1F19-EF5E-512B-B4A36CD69E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660" y="3480414"/>
            <a:ext cx="2340000" cy="2340000"/>
          </a:xfrm>
          <a:prstGeom prst="ellipse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144DD7AD-07FF-DD43-8B59-230359A61F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53168" y="3486808"/>
            <a:ext cx="2340000" cy="234000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F83145F-A215-8705-2A86-E2ED8DA4DA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36678" y="318159"/>
            <a:ext cx="2340000" cy="234000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74426502-2EF6-DE9D-E440-2A053318EC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6677" y="3486808"/>
            <a:ext cx="2340000" cy="2340000"/>
          </a:xfrm>
          <a:prstGeom prst="ellipse">
            <a:avLst/>
          </a:prstGeom>
          <a:solidFill>
            <a:srgbClr val="7F7F7F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22F94A94-A37D-87D7-0A84-04920345A7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20186" y="3486808"/>
            <a:ext cx="2340000" cy="2340000"/>
          </a:xfrm>
          <a:prstGeom prst="ellipse">
            <a:avLst/>
          </a:prstGeom>
          <a:solidFill>
            <a:srgbClr val="CCCCCC"/>
          </a:solidFill>
        </p:spPr>
        <p:txBody>
          <a:bodyPr/>
          <a:lstStyle/>
          <a:p>
            <a:r>
              <a:rPr lang="en-GB" dirty="0"/>
              <a:t>Click icon to add picture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55D1C-74CF-39C3-B4EA-FA2EF47F838A}"/>
              </a:ext>
            </a:extLst>
          </p:cNvPr>
          <p:cNvSpPr txBox="1"/>
          <p:nvPr userDrawn="1"/>
        </p:nvSpPr>
        <p:spPr>
          <a:xfrm>
            <a:off x="469658" y="2675744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ctr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70CCD-10BB-9E91-A46A-B87B45B02BC9}"/>
              </a:ext>
            </a:extLst>
          </p:cNvPr>
          <p:cNvSpPr txBox="1"/>
          <p:nvPr userDrawn="1"/>
        </p:nvSpPr>
        <p:spPr>
          <a:xfrm>
            <a:off x="3353168" y="2675744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ctr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0C8EA-C691-2DCC-EDBC-6186AF8114B7}"/>
              </a:ext>
            </a:extLst>
          </p:cNvPr>
          <p:cNvSpPr txBox="1"/>
          <p:nvPr userDrawn="1"/>
        </p:nvSpPr>
        <p:spPr>
          <a:xfrm>
            <a:off x="6236677" y="2675744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ctr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440BE-5417-1F37-89E0-736B532FA406}"/>
              </a:ext>
            </a:extLst>
          </p:cNvPr>
          <p:cNvSpPr txBox="1"/>
          <p:nvPr userDrawn="1"/>
        </p:nvSpPr>
        <p:spPr>
          <a:xfrm>
            <a:off x="469658" y="5858560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ctr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DE197-692D-4093-AA4F-76ECCE660B86}"/>
              </a:ext>
            </a:extLst>
          </p:cNvPr>
          <p:cNvSpPr txBox="1"/>
          <p:nvPr userDrawn="1"/>
        </p:nvSpPr>
        <p:spPr>
          <a:xfrm>
            <a:off x="3353168" y="5858560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ctr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E96006-6EBC-47D8-2C39-D9D5421AE995}"/>
              </a:ext>
            </a:extLst>
          </p:cNvPr>
          <p:cNvSpPr txBox="1"/>
          <p:nvPr userDrawn="1"/>
        </p:nvSpPr>
        <p:spPr>
          <a:xfrm>
            <a:off x="6236677" y="5858560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ctr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4565F-D266-FE0F-42C8-5C305A725354}"/>
              </a:ext>
            </a:extLst>
          </p:cNvPr>
          <p:cNvSpPr txBox="1"/>
          <p:nvPr userDrawn="1"/>
        </p:nvSpPr>
        <p:spPr>
          <a:xfrm>
            <a:off x="9120186" y="5858560"/>
            <a:ext cx="23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i="0" dirty="0">
                <a:latin typeface="Montserrat Medium" pitchFamily="2" charset="77"/>
              </a:rPr>
              <a:t>Mr Lorem Ipsum </a:t>
            </a:r>
            <a:r>
              <a:rPr lang="en-GB" sz="1200" b="0" i="0" dirty="0" err="1">
                <a:latin typeface="Montserrat Medium" pitchFamily="2" charset="77"/>
              </a:rPr>
              <a:t>Dolor</a:t>
            </a:r>
            <a:endParaRPr lang="en-GB" sz="1200" b="0" i="0" dirty="0">
              <a:latin typeface="Montserrat Medium" pitchFamily="2" charset="77"/>
            </a:endParaRPr>
          </a:p>
          <a:p>
            <a:pPr algn="ctr"/>
            <a:r>
              <a:rPr lang="en-GB" sz="1200" b="0" i="0" dirty="0">
                <a:latin typeface="Montserrat Light" pitchFamily="2" charset="77"/>
              </a:rPr>
              <a:t>Sit </a:t>
            </a:r>
            <a:r>
              <a:rPr lang="en-GB" sz="1200" b="0" i="0" dirty="0" err="1">
                <a:latin typeface="Montserrat Light" pitchFamily="2" charset="77"/>
              </a:rPr>
              <a:t>Amet</a:t>
            </a:r>
            <a:r>
              <a:rPr lang="en-GB" sz="1200" b="0" i="0" dirty="0">
                <a:latin typeface="Montserrat Light" pitchFamily="2" charset="77"/>
              </a:rPr>
              <a:t> </a:t>
            </a:r>
            <a:r>
              <a:rPr lang="en-GB" sz="1200" b="0" i="0" dirty="0" err="1">
                <a:latin typeface="Montserrat Light" pitchFamily="2" charset="77"/>
              </a:rPr>
              <a:t>Consectureru</a:t>
            </a:r>
            <a:r>
              <a:rPr lang="en-GB" sz="1200" b="0" i="0" dirty="0">
                <a:latin typeface="Montserrat Light" pitchFamily="2" charset="77"/>
              </a:rPr>
              <a:t> Shalom</a:t>
            </a:r>
          </a:p>
        </p:txBody>
      </p:sp>
    </p:spTree>
    <p:extLst>
      <p:ext uri="{BB962C8B-B14F-4D97-AF65-F5344CB8AC3E}">
        <p14:creationId xmlns:p14="http://schemas.microsoft.com/office/powerpoint/2010/main" val="154799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4CCFC1-2938-0C94-41C1-97DEBD632AB5}"/>
              </a:ext>
            </a:extLst>
          </p:cNvPr>
          <p:cNvSpPr/>
          <p:nvPr userDrawn="1"/>
        </p:nvSpPr>
        <p:spPr>
          <a:xfrm>
            <a:off x="227013" y="225425"/>
            <a:ext cx="11737975" cy="6372225"/>
          </a:xfrm>
          <a:prstGeom prst="roundRect">
            <a:avLst>
              <a:gd name="adj" fmla="val 3402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" pitchFamily="2" charset="77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87B62-5AAB-FC79-7B9C-26E71753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296863"/>
            <a:ext cx="11515292" cy="626775"/>
          </a:xfrm>
          <a:prstGeom prst="rect">
            <a:avLst/>
          </a:prstGeom>
        </p:spPr>
        <p:txBody>
          <a:bodyPr vert="horz" wrap="square" lIns="91440" tIns="180000" rIns="91440" bIns="4572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7B9E1-9F61-35C9-A063-119AD2A24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744" y="1808163"/>
            <a:ext cx="11515293" cy="475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8E71B-73D5-52C3-806F-16E293E50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56" y="6667846"/>
            <a:ext cx="7885544" cy="124959"/>
          </a:xfrm>
          <a:prstGeom prst="rect">
            <a:avLst/>
          </a:prstGeom>
        </p:spPr>
        <p:txBody>
          <a:bodyPr vert="horz" lIns="0" tIns="90000" rIns="0" bIns="45720" rtlCol="0" anchor="ctr"/>
          <a:lstStyle>
            <a:lvl1pPr algn="l">
              <a:defRPr sz="700" b="0" i="0">
                <a:solidFill>
                  <a:schemeClr val="tx1">
                    <a:tint val="75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F53FC-8328-625A-487F-2942B5D10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667846"/>
            <a:ext cx="3313544" cy="124959"/>
          </a:xfrm>
          <a:prstGeom prst="rect">
            <a:avLst/>
          </a:prstGeom>
        </p:spPr>
        <p:txBody>
          <a:bodyPr vert="horz" lIns="91440" tIns="90000" rIns="0" bIns="45720" rtlCol="0" anchor="ctr"/>
          <a:lstStyle>
            <a:lvl1pPr algn="r">
              <a:defRPr sz="700" b="0" i="0">
                <a:solidFill>
                  <a:schemeClr val="tx1">
                    <a:tint val="75000"/>
                  </a:schemeClr>
                </a:solidFill>
                <a:latin typeface="Montserrat Light" pitchFamily="2" charset="77"/>
              </a:defRPr>
            </a:lvl1pPr>
          </a:lstStyle>
          <a:p>
            <a:fld id="{203D7683-783D-4E45-8D51-B371861B6F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0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49" r:id="rId3"/>
    <p:sldLayoutId id="2147483661" r:id="rId4"/>
    <p:sldLayoutId id="2147483663" r:id="rId5"/>
    <p:sldLayoutId id="2147483664" r:id="rId6"/>
    <p:sldLayoutId id="2147483665" r:id="rId7"/>
    <p:sldLayoutId id="2147483686" r:id="rId8"/>
    <p:sldLayoutId id="2147483687" r:id="rId9"/>
    <p:sldLayoutId id="2147483668" r:id="rId10"/>
    <p:sldLayoutId id="2147483670" r:id="rId11"/>
    <p:sldLayoutId id="2147483650" r:id="rId12"/>
    <p:sldLayoutId id="2147483662" r:id="rId13"/>
    <p:sldLayoutId id="2147483652" r:id="rId14"/>
    <p:sldLayoutId id="2147483653" r:id="rId15"/>
    <p:sldLayoutId id="2147483654" r:id="rId16"/>
    <p:sldLayoutId id="2147483671" r:id="rId17"/>
    <p:sldLayoutId id="2147483672" r:id="rId18"/>
    <p:sldLayoutId id="2147483673" r:id="rId19"/>
    <p:sldLayoutId id="2147483655" r:id="rId20"/>
    <p:sldLayoutId id="2147483667" r:id="rId21"/>
    <p:sldLayoutId id="2147483666" r:id="rId22"/>
    <p:sldLayoutId id="2147483651" r:id="rId23"/>
    <p:sldLayoutId id="2147483656" r:id="rId24"/>
    <p:sldLayoutId id="2147483657" r:id="rId25"/>
    <p:sldLayoutId id="2147483658" r:id="rId26"/>
    <p:sldLayoutId id="2147483659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333333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rgbClr val="333333"/>
          </a:solidFill>
          <a:latin typeface="Montserrat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400"/>
        </a:lnSpc>
        <a:spcBef>
          <a:spcPts val="5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rgbClr val="333333"/>
          </a:solidFill>
          <a:latin typeface="Montserrat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400"/>
        </a:lnSpc>
        <a:spcBef>
          <a:spcPts val="5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rgbClr val="333333"/>
          </a:solidFill>
          <a:latin typeface="Montserrat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400"/>
        </a:lnSpc>
        <a:spcBef>
          <a:spcPts val="5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rgbClr val="333333"/>
          </a:solidFill>
          <a:latin typeface="Montserrat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400"/>
        </a:lnSpc>
        <a:spcBef>
          <a:spcPts val="5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rgbClr val="333333"/>
          </a:solidFill>
          <a:latin typeface="Montserrat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187" userDrawn="1">
          <p15:clr>
            <a:srgbClr val="F26B43"/>
          </p15:clr>
        </p15:guide>
        <p15:guide id="6" orient="horz" pos="4133" userDrawn="1">
          <p15:clr>
            <a:srgbClr val="F26B43"/>
          </p15:clr>
        </p15:guide>
        <p15:guide id="7" orient="horz" pos="142" userDrawn="1">
          <p15:clr>
            <a:srgbClr val="F26B43"/>
          </p15:clr>
        </p15:guide>
        <p15:guide id="8" pos="143" userDrawn="1">
          <p15:clr>
            <a:srgbClr val="F26B43"/>
          </p15:clr>
        </p15:guide>
        <p15:guide id="9" orient="horz" pos="4156" userDrawn="1">
          <p15:clr>
            <a:srgbClr val="F26B43"/>
          </p15:clr>
        </p15:guide>
        <p15:guide id="10" pos="7537" userDrawn="1">
          <p15:clr>
            <a:srgbClr val="F26B43"/>
          </p15:clr>
        </p15:guide>
        <p15:guide id="11" pos="1912" userDrawn="1">
          <p15:clr>
            <a:srgbClr val="F26B43"/>
          </p15:clr>
        </p15:guide>
        <p15:guide id="12" pos="5745" userDrawn="1">
          <p15:clr>
            <a:srgbClr val="F26B43"/>
          </p15:clr>
        </p15:guide>
        <p15:guide id="13" orient="horz" pos="1139" userDrawn="1">
          <p15:clr>
            <a:srgbClr val="F26B43"/>
          </p15:clr>
        </p15:guide>
        <p15:guide id="14" pos="960" userDrawn="1">
          <p15:clr>
            <a:srgbClr val="F26B43"/>
          </p15:clr>
        </p15:guide>
        <p15:guide id="15" orient="horz" pos="3135" userDrawn="1">
          <p15:clr>
            <a:srgbClr val="F26B43"/>
          </p15:clr>
        </p15:guide>
        <p15:guide id="16" pos="2910" userDrawn="1">
          <p15:clr>
            <a:srgbClr val="F26B43"/>
          </p15:clr>
        </p15:guide>
        <p15:guide id="17" pos="4793" userDrawn="1">
          <p15:clr>
            <a:srgbClr val="F26B43"/>
          </p15:clr>
        </p15:guide>
        <p15:guide id="18" pos="66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hello@dconstruct.group" TargetMode="External"/><Relationship Id="rId2" Type="http://schemas.openxmlformats.org/officeDocument/2006/relationships/hyperlink" Target="http://www.dconstruct.co/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Placeholder 110">
            <a:extLst>
              <a:ext uri="{FF2B5EF4-FFF2-40B4-BE49-F238E27FC236}">
                <a16:creationId xmlns:a16="http://schemas.microsoft.com/office/drawing/2014/main" id="{3997F60A-8C20-411C-4ED1-0FF8BDE595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16" t="-154" r="713" b="21006"/>
          <a:stretch/>
        </p:blipFill>
        <p:spPr>
          <a:xfrm>
            <a:off x="227014" y="225425"/>
            <a:ext cx="11737974" cy="6372225"/>
          </a:xfrm>
          <a:ln>
            <a:noFill/>
          </a:ln>
        </p:spPr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78325EA1-5D25-F311-922E-29AAA61E6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8887" y="815962"/>
            <a:ext cx="4248149" cy="2387600"/>
          </a:xfrm>
        </p:spPr>
        <p:txBody>
          <a:bodyPr wrap="square">
            <a:normAutofit/>
          </a:bodyPr>
          <a:lstStyle/>
          <a:p>
            <a:r>
              <a:rPr lang="en-SG" sz="3200" dirty="0">
                <a:solidFill>
                  <a:schemeClr val="bg1"/>
                </a:solidFill>
                <a:latin typeface="Montserrat"/>
              </a:rPr>
              <a:t>Lorem Ipsum Dolor Sit </a:t>
            </a:r>
            <a:r>
              <a:rPr lang="en-SG" sz="3200" dirty="0" err="1">
                <a:solidFill>
                  <a:schemeClr val="bg1"/>
                </a:solidFill>
                <a:latin typeface="Montserrat"/>
              </a:rPr>
              <a:t>Consectetur</a:t>
            </a:r>
            <a:endParaRPr lang="en-SG" sz="3200" dirty="0" err="1">
              <a:solidFill>
                <a:schemeClr val="bg1"/>
              </a:solidFill>
            </a:endParaRPr>
          </a:p>
        </p:txBody>
      </p:sp>
      <p:sp>
        <p:nvSpPr>
          <p:cNvPr id="64" name="Subtitle 63">
            <a:extLst>
              <a:ext uri="{FF2B5EF4-FFF2-40B4-BE49-F238E27FC236}">
                <a16:creationId xmlns:a16="http://schemas.microsoft.com/office/drawing/2014/main" id="{27418F9E-41A3-5423-0BB9-306F16676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8887" y="3587641"/>
            <a:ext cx="3999533" cy="1389172"/>
          </a:xfrm>
        </p:spPr>
        <p:txBody>
          <a:bodyPr>
            <a:normAutofit/>
          </a:bodyPr>
          <a:lstStyle/>
          <a:p>
            <a:r>
              <a:rPr lang="en-SG" sz="1600" dirty="0">
                <a:solidFill>
                  <a:schemeClr val="bg1"/>
                </a:solidFill>
              </a:rPr>
              <a:t>Duis </a:t>
            </a:r>
            <a:r>
              <a:rPr lang="en-SG" sz="1600" dirty="0" err="1">
                <a:solidFill>
                  <a:schemeClr val="bg1"/>
                </a:solidFill>
              </a:rPr>
              <a:t>luctus</a:t>
            </a:r>
            <a:r>
              <a:rPr lang="en-SG" sz="1600" dirty="0">
                <a:solidFill>
                  <a:schemeClr val="bg1"/>
                </a:solidFill>
              </a:rPr>
              <a:t> </a:t>
            </a:r>
            <a:r>
              <a:rPr lang="en-SG" sz="1600" dirty="0" err="1">
                <a:solidFill>
                  <a:schemeClr val="bg1"/>
                </a:solidFill>
              </a:rPr>
              <a:t>lectus</a:t>
            </a:r>
            <a:r>
              <a:rPr lang="en-SG" sz="1600" dirty="0">
                <a:solidFill>
                  <a:schemeClr val="bg1"/>
                </a:solidFill>
              </a:rPr>
              <a:t> </a:t>
            </a:r>
            <a:r>
              <a:rPr lang="en-SG" sz="1600" dirty="0" err="1">
                <a:solidFill>
                  <a:schemeClr val="bg1"/>
                </a:solidFill>
              </a:rPr>
              <a:t>scelerisque</a:t>
            </a:r>
            <a:r>
              <a:rPr lang="en-SG" sz="1600" dirty="0">
                <a:solidFill>
                  <a:schemeClr val="bg1"/>
                </a:solidFill>
              </a:rPr>
              <a:t> </a:t>
            </a:r>
            <a:r>
              <a:rPr lang="en-SG" sz="1600" dirty="0" err="1">
                <a:solidFill>
                  <a:schemeClr val="bg1"/>
                </a:solidFill>
              </a:rPr>
              <a:t>eleifend</a:t>
            </a:r>
            <a:r>
              <a:rPr lang="en-SG" sz="1600" dirty="0">
                <a:solidFill>
                  <a:schemeClr val="bg1"/>
                </a:solidFill>
              </a:rPr>
              <a:t> </a:t>
            </a:r>
            <a:r>
              <a:rPr lang="en-SG" sz="1600" dirty="0" err="1">
                <a:solidFill>
                  <a:schemeClr val="bg1"/>
                </a:solidFill>
              </a:rPr>
              <a:t>rutrum</a:t>
            </a:r>
            <a:r>
              <a:rPr lang="en-SG" sz="1600" dirty="0">
                <a:solidFill>
                  <a:schemeClr val="bg1"/>
                </a:solidFill>
              </a:rPr>
              <a:t> </a:t>
            </a:r>
            <a:r>
              <a:rPr lang="en-SG" sz="1600" dirty="0" err="1">
                <a:solidFill>
                  <a:schemeClr val="bg1"/>
                </a:solidFill>
              </a:rPr>
              <a:t>scelerisque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14" name="Footer Placeholder 113">
            <a:extLst>
              <a:ext uri="{FF2B5EF4-FFF2-40B4-BE49-F238E27FC236}">
                <a16:creationId xmlns:a16="http://schemas.microsoft.com/office/drawing/2014/main" id="{CE38BE40-DE66-6FD3-89AD-13E272A6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4BFDFD68-C213-04A9-9FEF-EA43EF21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1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D4DEDD-5537-B4AC-F104-65D8274DDAF1}"/>
              </a:ext>
            </a:extLst>
          </p:cNvPr>
          <p:cNvCxnSpPr>
            <a:cxnSpLocks/>
          </p:cNvCxnSpPr>
          <p:nvPr/>
        </p:nvCxnSpPr>
        <p:spPr>
          <a:xfrm>
            <a:off x="7608887" y="3392487"/>
            <a:ext cx="4675878" cy="0"/>
          </a:xfrm>
          <a:prstGeom prst="line">
            <a:avLst/>
          </a:prstGeom>
          <a:ln w="1905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6474FC8-BD01-5421-14A5-8266BA7231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96" y="527672"/>
            <a:ext cx="2218654" cy="516159"/>
          </a:xfrm>
          <a:prstGeom prst="rect">
            <a:avLst/>
          </a:prstGeom>
          <a:effectLst>
            <a:outerShdw blurRad="86381" sx="102000" sy="102000" algn="ctr" rotWithShape="0">
              <a:schemeClr val="bg2">
                <a:lumMod val="1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68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CD2D55-675E-0B16-07C3-4B1DD7C7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D1C09-689E-E8BF-59BE-8C6E7023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78325EA1-5D25-F311-922E-29AAA61E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endParaRPr lang="en-SG" dirty="0"/>
          </a:p>
        </p:txBody>
      </p:sp>
      <p:sp>
        <p:nvSpPr>
          <p:cNvPr id="64" name="Subtitle 63">
            <a:extLst>
              <a:ext uri="{FF2B5EF4-FFF2-40B4-BE49-F238E27FC236}">
                <a16:creationId xmlns:a16="http://schemas.microsoft.com/office/drawing/2014/main" id="{27418F9E-41A3-5423-0BB9-306F16676C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  <a:p>
            <a:r>
              <a:rPr lang="en-SG" dirty="0" err="1"/>
              <a:t>Sed</a:t>
            </a:r>
            <a:r>
              <a:rPr lang="en-SG" dirty="0"/>
              <a:t> libero ante, </a:t>
            </a:r>
            <a:r>
              <a:rPr lang="en-SG" dirty="0" err="1"/>
              <a:t>ullamcorper</a:t>
            </a:r>
            <a:r>
              <a:rPr lang="en-SG" dirty="0"/>
              <a:t> id </a:t>
            </a:r>
            <a:r>
              <a:rPr lang="en-SG" dirty="0" err="1"/>
              <a:t>augue</a:t>
            </a:r>
            <a:r>
              <a:rPr lang="en-SG" dirty="0"/>
              <a:t> in, </a:t>
            </a:r>
            <a:r>
              <a:rPr lang="en-SG" dirty="0" err="1"/>
              <a:t>scelerisque</a:t>
            </a:r>
            <a:r>
              <a:rPr lang="en-SG" dirty="0"/>
              <a:t> </a:t>
            </a:r>
            <a:r>
              <a:rPr lang="en-SG" dirty="0" err="1"/>
              <a:t>blandit</a:t>
            </a:r>
            <a:r>
              <a:rPr lang="en-SG" dirty="0"/>
              <a:t> magna.</a:t>
            </a:r>
          </a:p>
        </p:txBody>
      </p:sp>
      <p:pic>
        <p:nvPicPr>
          <p:cNvPr id="111" name="Picture Placeholder 110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3997F60A-8C20-411C-4ED1-0FF8BDE595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61" r="21961"/>
          <a:stretch/>
        </p:blipFill>
        <p:spPr>
          <a:ln>
            <a:noFill/>
          </a:ln>
        </p:spPr>
      </p:pic>
      <p:pic>
        <p:nvPicPr>
          <p:cNvPr id="8" name="Picture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B6F967B-CFFE-FA87-4347-65BD395952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47" r="22847"/>
          <a:stretch/>
        </p:blipFill>
        <p:spPr/>
      </p:pic>
      <p:pic>
        <p:nvPicPr>
          <p:cNvPr id="10" name="Picture Placeholder 9" descr="A computer generated image of a building&#10;&#10;Description automatically generated with low confidence">
            <a:extLst>
              <a:ext uri="{FF2B5EF4-FFF2-40B4-BE49-F238E27FC236}">
                <a16:creationId xmlns:a16="http://schemas.microsoft.com/office/drawing/2014/main" id="{6CE470EF-6B2E-6CAC-D59A-5E7414BA68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157" r="23157"/>
          <a:stretch/>
        </p:blipFill>
        <p:spPr/>
      </p:pic>
      <p:pic>
        <p:nvPicPr>
          <p:cNvPr id="12" name="Picture Placeholder 11" descr="A picture containing playground, outdoor, tree, plant&#10;&#10;Description automatically generated">
            <a:extLst>
              <a:ext uri="{FF2B5EF4-FFF2-40B4-BE49-F238E27FC236}">
                <a16:creationId xmlns:a16="http://schemas.microsoft.com/office/drawing/2014/main" id="{74D395C5-C9F7-9FCC-5034-91528191F54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15" r="20115"/>
          <a:stretch/>
        </p:blipFill>
        <p:spPr/>
      </p:pic>
      <p:pic>
        <p:nvPicPr>
          <p:cNvPr id="7" name="Picture Placeholder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A3A1F9-F8E5-FCEF-779F-47B5DFCED2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80" r="18180"/>
          <a:stretch/>
        </p:blipFill>
        <p:spPr/>
      </p:pic>
      <p:pic>
        <p:nvPicPr>
          <p:cNvPr id="11" name="Picture Placeholder 10" descr="A picture containing building, LEGO, design&#10;&#10;Description automatically generated">
            <a:extLst>
              <a:ext uri="{FF2B5EF4-FFF2-40B4-BE49-F238E27FC236}">
                <a16:creationId xmlns:a16="http://schemas.microsoft.com/office/drawing/2014/main" id="{D42B89DA-6E59-68FF-FD6B-7CD471D3758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10" r="23410"/>
          <a:stretch/>
        </p:blipFill>
        <p:spPr/>
      </p:pic>
    </p:spTree>
    <p:extLst>
      <p:ext uri="{BB962C8B-B14F-4D97-AF65-F5344CB8AC3E}">
        <p14:creationId xmlns:p14="http://schemas.microsoft.com/office/powerpoint/2010/main" val="199884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730050-3A70-B361-DB09-A172BB5A8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1"/>
                </a:solidFill>
              </a:rPr>
              <a:t>d.ASH</a:t>
            </a:r>
            <a:r>
              <a:rPr lang="en-GB" dirty="0">
                <a:solidFill>
                  <a:schemeClr val="accent1"/>
                </a:solidFill>
              </a:rPr>
              <a:t> Platform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E7CB8B2-7737-E5A0-1764-35B11387C5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5AA334-AF03-22F6-63B7-91A0CC166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Brand XXX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47B8C0D-3C9E-841B-6915-1A19ECEBCC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953BF6-053C-646B-AD35-B9218AA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120FF6-F87B-4137-D25E-77EC0CD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2F05E1-DFEF-EABC-CADF-8C6CA366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Other Systems Compare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CB0629A-9E75-C33B-ECD1-3A410DF8C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Brand YYY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1D4BD79-F017-934D-1061-67C4D925D1F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6C26079-F6DA-487F-2F0D-B1B27F2FE0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Brand ZZZ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9C8939E-6007-918D-1678-FE10DD25C11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</p:txBody>
      </p:sp>
      <p:pic>
        <p:nvPicPr>
          <p:cNvPr id="32" name="Content Placeholder 31" descr="A black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5D8A0558-8C0E-6D44-3BDC-6F7E65FF8804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31966" r="9115" b="23730"/>
          <a:stretch/>
        </p:blipFill>
        <p:spPr>
          <a:xfrm>
            <a:off x="223954" y="1447800"/>
            <a:ext cx="2811345" cy="1641475"/>
          </a:xfr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C602A00-F65D-AD35-03DF-7E40E6568AF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4F8CC03-A43C-2AC2-4A12-14B5605F9AD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5CC59ED-44AC-FE4C-41F6-4437B6EAA31F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C0A006-F19F-F03B-B5BB-3B16ADC57027}"/>
              </a:ext>
            </a:extLst>
          </p:cNvPr>
          <p:cNvCxnSpPr>
            <a:cxnSpLocks/>
          </p:cNvCxnSpPr>
          <p:nvPr/>
        </p:nvCxnSpPr>
        <p:spPr>
          <a:xfrm>
            <a:off x="-468000" y="1447860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0C4DC9-F3B3-A391-A51C-4B4FB7632DC6}"/>
              </a:ext>
            </a:extLst>
          </p:cNvPr>
          <p:cNvCxnSpPr>
            <a:cxnSpLocks/>
          </p:cNvCxnSpPr>
          <p:nvPr/>
        </p:nvCxnSpPr>
        <p:spPr>
          <a:xfrm>
            <a:off x="3035300" y="1447800"/>
            <a:ext cx="0" cy="5149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50E86D-3054-DA37-7A51-4B49A2111707}"/>
              </a:ext>
            </a:extLst>
          </p:cNvPr>
          <p:cNvCxnSpPr>
            <a:cxnSpLocks/>
          </p:cNvCxnSpPr>
          <p:nvPr/>
        </p:nvCxnSpPr>
        <p:spPr>
          <a:xfrm>
            <a:off x="6094730" y="1447800"/>
            <a:ext cx="0" cy="5149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07B1BE-6344-CEAF-AC58-696425E12704}"/>
              </a:ext>
            </a:extLst>
          </p:cNvPr>
          <p:cNvCxnSpPr>
            <a:cxnSpLocks/>
          </p:cNvCxnSpPr>
          <p:nvPr/>
        </p:nvCxnSpPr>
        <p:spPr>
          <a:xfrm>
            <a:off x="9119870" y="1447800"/>
            <a:ext cx="0" cy="5149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47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730050-3A70-B361-DB09-A172BB5A8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013" y="1447800"/>
            <a:ext cx="2808287" cy="360363"/>
          </a:xfrm>
        </p:spPr>
        <p:txBody>
          <a:bodyPr bIns="54000"/>
          <a:lstStyle/>
          <a:p>
            <a:r>
              <a:rPr lang="en-GB" dirty="0" err="1">
                <a:solidFill>
                  <a:schemeClr val="accent1"/>
                </a:solidFill>
              </a:rPr>
              <a:t>d.ASH</a:t>
            </a:r>
            <a:r>
              <a:rPr lang="en-GB" dirty="0">
                <a:solidFill>
                  <a:schemeClr val="accent1"/>
                </a:solidFill>
              </a:rPr>
              <a:t> Platform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E7CB8B2-7737-E5A0-1764-35B11387C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7013" y="3392488"/>
            <a:ext cx="2808287" cy="3168650"/>
          </a:xfrm>
        </p:spPr>
        <p:txBody>
          <a:bodyPr tIns="180000"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5AA334-AF03-22F6-63B7-91A0CC166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33049" y="1447800"/>
            <a:ext cx="3062951" cy="360363"/>
          </a:xfrm>
        </p:spPr>
        <p:txBody>
          <a:bodyPr bIns="54000"/>
          <a:lstStyle/>
          <a:p>
            <a:r>
              <a:rPr lang="en-GB" dirty="0"/>
              <a:t>Brand XXX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47B8C0D-3C9E-841B-6915-1A19ECEBC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033049" y="3392488"/>
            <a:ext cx="3062951" cy="3168650"/>
          </a:xfrm>
        </p:spPr>
        <p:txBody>
          <a:bodyPr tIns="180000"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953BF6-053C-646B-AD35-B9218AA5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120FF6-F87B-4137-D25E-77EC0CD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2F05E1-DFEF-EABC-CADF-8C6CA366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Other Systems Compare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CB0629A-9E75-C33B-ECD1-3A410DF8C4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447800"/>
            <a:ext cx="3026929" cy="360363"/>
          </a:xfrm>
        </p:spPr>
        <p:txBody>
          <a:bodyPr bIns="54000"/>
          <a:lstStyle/>
          <a:p>
            <a:r>
              <a:rPr lang="en-GB" dirty="0"/>
              <a:t>Brand YYY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1D4BD79-F017-934D-1061-67C4D925D1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392488"/>
            <a:ext cx="3026929" cy="3168650"/>
          </a:xfrm>
        </p:spPr>
        <p:txBody>
          <a:bodyPr tIns="180000"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6C26079-F6DA-487F-2F0D-B1B27F2FE0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20188" y="1447800"/>
            <a:ext cx="2846859" cy="360363"/>
          </a:xfrm>
        </p:spPr>
        <p:txBody>
          <a:bodyPr bIns="54000"/>
          <a:lstStyle/>
          <a:p>
            <a:r>
              <a:rPr lang="en-GB" dirty="0"/>
              <a:t>Brand ZZZ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9C8939E-6007-918D-1678-FE10DD25C11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120188" y="3392488"/>
            <a:ext cx="2846859" cy="3168650"/>
          </a:xfrm>
        </p:spPr>
        <p:txBody>
          <a:bodyPr tIns="180000"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</p:txBody>
      </p:sp>
      <p:pic>
        <p:nvPicPr>
          <p:cNvPr id="32" name="Content Placeholder 31" descr="A black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5D8A0558-8C0E-6D44-3BDC-6F7E65FF8804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31966" r="9115" b="23730"/>
          <a:stretch/>
        </p:blipFill>
        <p:spPr>
          <a:xfrm>
            <a:off x="223954" y="1808163"/>
            <a:ext cx="2811345" cy="1574989"/>
          </a:xfr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C602A00-F65D-AD35-03DF-7E40E6568AF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035300" y="1808163"/>
            <a:ext cx="3077053" cy="1574989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4F8CC03-A43C-2AC2-4A12-14B5605F9AD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96000" y="1808163"/>
            <a:ext cx="3024188" cy="1574989"/>
          </a:xfrm>
        </p:spPr>
        <p:txBody>
          <a:bodyPr/>
          <a:lstStyle/>
          <a:p>
            <a:endParaRPr lang="en-GB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5CC59ED-44AC-FE4C-41F6-4437B6EAA31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19611" y="1808163"/>
            <a:ext cx="2845377" cy="1574989"/>
          </a:xfrm>
        </p:spPr>
        <p:txBody>
          <a:bodyPr/>
          <a:lstStyle/>
          <a:p>
            <a:endParaRPr lang="en-GB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0C4DC9-F3B3-A391-A51C-4B4FB7632DC6}"/>
              </a:ext>
            </a:extLst>
          </p:cNvPr>
          <p:cNvCxnSpPr>
            <a:cxnSpLocks/>
          </p:cNvCxnSpPr>
          <p:nvPr/>
        </p:nvCxnSpPr>
        <p:spPr>
          <a:xfrm>
            <a:off x="3035300" y="1447800"/>
            <a:ext cx="0" cy="51498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50E86D-3054-DA37-7A51-4B49A2111707}"/>
              </a:ext>
            </a:extLst>
          </p:cNvPr>
          <p:cNvCxnSpPr>
            <a:cxnSpLocks/>
          </p:cNvCxnSpPr>
          <p:nvPr/>
        </p:nvCxnSpPr>
        <p:spPr>
          <a:xfrm>
            <a:off x="6094730" y="1447800"/>
            <a:ext cx="0" cy="51498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07B1BE-6344-CEAF-AC58-696425E12704}"/>
              </a:ext>
            </a:extLst>
          </p:cNvPr>
          <p:cNvCxnSpPr>
            <a:cxnSpLocks/>
          </p:cNvCxnSpPr>
          <p:nvPr/>
        </p:nvCxnSpPr>
        <p:spPr>
          <a:xfrm>
            <a:off x="9119870" y="1447800"/>
            <a:ext cx="0" cy="51498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C0A006-F19F-F03B-B5BB-3B16ADC57027}"/>
              </a:ext>
            </a:extLst>
          </p:cNvPr>
          <p:cNvCxnSpPr>
            <a:cxnSpLocks/>
          </p:cNvCxnSpPr>
          <p:nvPr/>
        </p:nvCxnSpPr>
        <p:spPr>
          <a:xfrm>
            <a:off x="-468000" y="1447860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032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3B03D-5877-93E7-4B99-0F913E7B0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67846"/>
            <a:ext cx="3313544" cy="124959"/>
          </a:xfrm>
        </p:spPr>
        <p:txBody>
          <a:bodyPr/>
          <a:lstStyle/>
          <a:p>
            <a:r>
              <a:rPr lang="en-US" dirty="0"/>
              <a:t> </a:t>
            </a:r>
            <a:fld id="{203D7683-783D-4E45-8D51-B371861B6F0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0A3E-F779-828A-703B-82842957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</p:spPr>
        <p:txBody>
          <a:bodyPr/>
          <a:lstStyle/>
          <a:p>
            <a:r>
              <a:rPr lang="en-US" dirty="0"/>
              <a:t>Copyright </a:t>
            </a:r>
            <a:r>
              <a:rPr lang="en-US" dirty="0" err="1"/>
              <a:t>dConstruct</a:t>
            </a:r>
            <a:r>
              <a:rPr lang="en-US" dirty="0"/>
              <a:t> Robotics Pte Ltd 2023.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69117A-356F-2A2F-0EFD-3FE9D716B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7013" y="1423949"/>
            <a:ext cx="8307387" cy="5137189"/>
          </a:xfrm>
        </p:spPr>
        <p:txBody>
          <a:bodyPr wrap="square" tIns="0">
            <a:normAutofit fontScale="92500"/>
          </a:bodyPr>
          <a:lstStyle/>
          <a:p>
            <a:pPr marL="0" indent="0">
              <a:buNone/>
            </a:pPr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pPr marL="0" indent="0">
              <a:buNone/>
            </a:pPr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 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 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 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 </a:t>
            </a:r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pPr marL="0" indent="0">
              <a:buNone/>
            </a:pPr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 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 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 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 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 </a:t>
            </a:r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 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 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 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 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 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 </a:t>
            </a:r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AE270AC1-F9EA-3B42-B3BA-5EFD60EF8B06}"/>
              </a:ext>
            </a:extLst>
          </p:cNvPr>
          <p:cNvSpPr txBox="1">
            <a:spLocks/>
          </p:cNvSpPr>
          <p:nvPr/>
        </p:nvSpPr>
        <p:spPr>
          <a:xfrm>
            <a:off x="341746" y="449263"/>
            <a:ext cx="8568574" cy="868324"/>
          </a:xfrm>
          <a:prstGeom prst="rect">
            <a:avLst/>
          </a:prstGeom>
        </p:spPr>
        <p:txBody>
          <a:bodyPr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333333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br>
              <a:rPr lang="en-SG" dirty="0"/>
            </a:br>
            <a:r>
              <a:rPr lang="en-SG" dirty="0"/>
              <a:t>Ipsum </a:t>
            </a:r>
            <a:r>
              <a:rPr lang="en-SG" dirty="0" err="1"/>
              <a:t>Dolor</a:t>
            </a:r>
            <a:r>
              <a:rPr lang="en-SG" dirty="0"/>
              <a:t> Sit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F9C9850-CA22-6C57-A313-20519A3D206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2" name="Picture 21" descr="A person with a large device&#10;&#10;Description automatically generated">
            <a:extLst>
              <a:ext uri="{FF2B5EF4-FFF2-40B4-BE49-F238E27FC236}">
                <a16:creationId xmlns:a16="http://schemas.microsoft.com/office/drawing/2014/main" id="{35931495-3B81-F639-B79D-F389213F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1" y="-234485"/>
            <a:ext cx="9259454" cy="7092485"/>
          </a:xfrm>
          <a:prstGeom prst="rect">
            <a:avLst/>
          </a:prstGeom>
        </p:spPr>
      </p:pic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C03FB5FD-7D4B-0BCD-EBFE-4A0DEBAF403B}"/>
              </a:ext>
            </a:extLst>
          </p:cNvPr>
          <p:cNvSpPr txBox="1">
            <a:spLocks/>
          </p:cNvSpPr>
          <p:nvPr/>
        </p:nvSpPr>
        <p:spPr>
          <a:xfrm>
            <a:off x="9120187" y="449263"/>
            <a:ext cx="2844800" cy="1395869"/>
          </a:xfrm>
          <a:prstGeom prst="rect">
            <a:avLst/>
          </a:prstGeom>
        </p:spPr>
        <p:txBody>
          <a:bodyPr wrap="square" lIns="251999" tIns="0" rIns="251999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SG" sz="1600" dirty="0">
                <a:solidFill>
                  <a:schemeClr val="bg1"/>
                </a:solidFill>
                <a:latin typeface="Montserrat Medium" pitchFamily="2" charset="77"/>
              </a:rPr>
              <a:t>Lorem ipsum </a:t>
            </a:r>
            <a:r>
              <a:rPr lang="en-SG" sz="1600" dirty="0" err="1">
                <a:solidFill>
                  <a:schemeClr val="bg1"/>
                </a:solidFill>
                <a:latin typeface="Montserrat Medium" pitchFamily="2" charset="77"/>
              </a:rPr>
              <a:t>dolor</a:t>
            </a:r>
            <a:r>
              <a:rPr lang="en-SG" sz="1600" dirty="0">
                <a:solidFill>
                  <a:schemeClr val="bg1"/>
                </a:solidFill>
                <a:latin typeface="Montserrat Medium" pitchFamily="2" charset="77"/>
              </a:rPr>
              <a:t> sit </a:t>
            </a:r>
            <a:r>
              <a:rPr lang="en-SG" sz="1600" dirty="0" err="1">
                <a:solidFill>
                  <a:schemeClr val="bg1"/>
                </a:solidFill>
                <a:latin typeface="Montserrat Medium" pitchFamily="2" charset="77"/>
              </a:rPr>
              <a:t>amet</a:t>
            </a:r>
            <a:r>
              <a:rPr lang="en-SG" sz="1600" dirty="0">
                <a:solidFill>
                  <a:schemeClr val="bg1"/>
                </a:solidFill>
                <a:latin typeface="Montserrat Medium" pitchFamily="2" charset="77"/>
              </a:rPr>
              <a:t>, </a:t>
            </a:r>
            <a:r>
              <a:rPr lang="en-SG" sz="1600" dirty="0" err="1">
                <a:solidFill>
                  <a:schemeClr val="bg1"/>
                </a:solidFill>
                <a:latin typeface="Montserrat Medium" pitchFamily="2" charset="77"/>
              </a:rPr>
              <a:t>consectetur</a:t>
            </a:r>
            <a:r>
              <a:rPr lang="en-SG" sz="1600" dirty="0">
                <a:solidFill>
                  <a:schemeClr val="bg1"/>
                </a:solidFill>
                <a:latin typeface="Montserrat Medium" pitchFamily="2" charset="77"/>
              </a:rPr>
              <a:t> </a:t>
            </a:r>
            <a:r>
              <a:rPr lang="en-SG" sz="1600" dirty="0" err="1">
                <a:solidFill>
                  <a:schemeClr val="bg1"/>
                </a:solidFill>
                <a:latin typeface="Montserrat Medium" pitchFamily="2" charset="77"/>
              </a:rPr>
              <a:t>dolor</a:t>
            </a:r>
            <a:r>
              <a:rPr lang="en-SG" sz="1600" dirty="0">
                <a:solidFill>
                  <a:schemeClr val="bg1"/>
                </a:solidFill>
                <a:latin typeface="Montserrat Medium" pitchFamily="2" charset="77"/>
              </a:rPr>
              <a:t> sit </a:t>
            </a:r>
            <a:r>
              <a:rPr lang="en-SG" sz="1600" dirty="0" err="1">
                <a:solidFill>
                  <a:schemeClr val="bg1"/>
                </a:solidFill>
                <a:latin typeface="Montserrat Medium" pitchFamily="2" charset="77"/>
              </a:rPr>
              <a:t>amet</a:t>
            </a:r>
            <a:r>
              <a:rPr lang="en-SG" sz="1600" dirty="0">
                <a:solidFill>
                  <a:schemeClr val="bg1"/>
                </a:solidFill>
                <a:latin typeface="Montserrat Medium" pitchFamily="2" charset="77"/>
              </a:rPr>
              <a:t>, </a:t>
            </a:r>
            <a:r>
              <a:rPr lang="en-SG" sz="1600" dirty="0" err="1">
                <a:solidFill>
                  <a:schemeClr val="bg1"/>
                </a:solidFill>
                <a:latin typeface="Montserrat Medium" pitchFamily="2" charset="77"/>
              </a:rPr>
              <a:t>consectetur</a:t>
            </a:r>
            <a:endParaRPr lang="en-SG" sz="1600" dirty="0">
              <a:solidFill>
                <a:schemeClr val="bg1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1384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9901C-3D36-CA5B-04B3-F4D2AAB75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lIns="180000" tIns="46800" rIns="180000"/>
          <a:lstStyle/>
          <a:p>
            <a:r>
              <a:rPr lang="en-SG" dirty="0"/>
              <a:t>Sit </a:t>
            </a:r>
            <a:r>
              <a:rPr lang="en-SG" dirty="0" err="1"/>
              <a:t>Consectetur</a:t>
            </a:r>
            <a:r>
              <a:rPr lang="en-SG" dirty="0"/>
              <a:t> Lorem Ipsum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9DFCA0-DB87-AB90-B2C0-114794223B8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lIns="180000" tIns="46800" rIns="180000" bIns="180000">
            <a:normAutofit fontScale="77500" lnSpcReduction="20000"/>
          </a:bodyPr>
          <a:lstStyle/>
          <a:p>
            <a:r>
              <a:rPr lang="en-SG"/>
              <a:t>Lorem ipsum dolor sit amet, consectetur adipiscing elit.</a:t>
            </a:r>
          </a:p>
          <a:p>
            <a:r>
              <a:rPr lang="en-SG"/>
              <a:t>Vivamus ullamcorper ligula enim, in tempor magna pellentesque sit amet. </a:t>
            </a:r>
          </a:p>
          <a:p>
            <a:r>
              <a:rPr lang="en-SG"/>
              <a:t>Mauris egestas erat eget dolor porttitor semper.</a:t>
            </a:r>
          </a:p>
          <a:p>
            <a:r>
              <a:rPr lang="en-SG"/>
              <a:t>Class aptent taciti sociosqu ad litora torquent per.</a:t>
            </a:r>
          </a:p>
          <a:p>
            <a:r>
              <a:rPr lang="en-SG"/>
              <a:t>Sed libero ante, ullamcorper id augue in, scelerisque blandit magna scelerisque.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FB476-60B9-4D0F-91DC-E7790851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4E9FB3-9996-04F3-E76B-1BD6BBAA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9D978A-342F-78C5-D75C-9B73D9C8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r>
              <a:rPr lang="en-SG" dirty="0"/>
              <a:t> Lorem Ipsum </a:t>
            </a:r>
            <a:endParaRPr lang="en-GB" dirty="0"/>
          </a:p>
        </p:txBody>
      </p:sp>
      <p:pic>
        <p:nvPicPr>
          <p:cNvPr id="9" name="Content Placeholder 8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81F085BC-9E43-5CCB-82E3-A2EBA24B0C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15604" r="15604"/>
          <a:stretch/>
        </p:blipFill>
        <p:spPr>
          <a:xfrm>
            <a:off x="0" y="1460810"/>
            <a:ext cx="6096000" cy="5136839"/>
          </a:xfrm>
        </p:spPr>
      </p:pic>
    </p:spTree>
    <p:extLst>
      <p:ext uri="{BB962C8B-B14F-4D97-AF65-F5344CB8AC3E}">
        <p14:creationId xmlns:p14="http://schemas.microsoft.com/office/powerpoint/2010/main" val="192868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F2776B-8675-49EA-D701-C5AE2382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67846"/>
            <a:ext cx="3313544" cy="124959"/>
          </a:xfrm>
        </p:spPr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83B07B-E14E-CF94-597B-20B38E73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</p:spPr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pic>
        <p:nvPicPr>
          <p:cNvPr id="7" name="3D pointcloud analysis workflow retimed TRIMMED.mp4">
            <a:hlinkClick r:id="" action="ppaction://media"/>
            <a:extLst>
              <a:ext uri="{FF2B5EF4-FFF2-40B4-BE49-F238E27FC236}">
                <a16:creationId xmlns:a16="http://schemas.microsoft.com/office/drawing/2014/main" id="{75638FC3-17E7-C74D-4487-B1D77113B306}"/>
              </a:ext>
            </a:extLst>
          </p:cNvPr>
          <p:cNvPicPr>
            <a:picLocks noGrp="1" noChangeAspect="1"/>
          </p:cNvPicPr>
          <p:nvPr>
            <p:ph type="media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75" y="-14288"/>
            <a:ext cx="11753850" cy="6611938"/>
          </a:xfrm>
        </p:spPr>
      </p:pic>
    </p:spTree>
    <p:extLst>
      <p:ext uri="{BB962C8B-B14F-4D97-AF65-F5344CB8AC3E}">
        <p14:creationId xmlns:p14="http://schemas.microsoft.com/office/powerpoint/2010/main" val="296911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921A-1DE1-0E6B-8D64-35A6EE2D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DFB0-D4A3-9E92-18BE-79341ADD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EF362B-96C9-66ED-1650-E3B38E2D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96863"/>
            <a:ext cx="11630024" cy="1020724"/>
          </a:xfrm>
        </p:spPr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7B56A1-5D0D-F303-7D96-114EEF8296E9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81050" y="1439257"/>
            <a:ext cx="1555750" cy="155575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C6357AF7-D12E-A80A-FF61-45F12FAD80D7}"/>
              </a:ext>
            </a:extLst>
          </p:cNvPr>
          <p:cNvSpPr txBox="1">
            <a:spLocks/>
          </p:cNvSpPr>
          <p:nvPr/>
        </p:nvSpPr>
        <p:spPr>
          <a:xfrm>
            <a:off x="514350" y="3228369"/>
            <a:ext cx="2089150" cy="634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900" dirty="0">
                <a:latin typeface="Montserrat Medium" pitchFamily="2" charset="77"/>
              </a:rPr>
              <a:t>Lorem ipsum </a:t>
            </a:r>
            <a:r>
              <a:rPr lang="en-SG" sz="900" dirty="0" err="1">
                <a:latin typeface="Montserrat Medium" pitchFamily="2" charset="77"/>
              </a:rPr>
              <a:t>dolor</a:t>
            </a:r>
            <a:r>
              <a:rPr lang="en-SG" sz="900" dirty="0">
                <a:latin typeface="Montserrat Medium" pitchFamily="2" charset="77"/>
              </a:rPr>
              <a:t> sit </a:t>
            </a:r>
            <a:r>
              <a:rPr lang="en-SG" sz="900" dirty="0" err="1">
                <a:latin typeface="Montserrat Medium" pitchFamily="2" charset="77"/>
              </a:rPr>
              <a:t>amet</a:t>
            </a:r>
            <a:endParaRPr lang="en-SG" sz="900" dirty="0">
              <a:latin typeface="Montserrat Medium" pitchFamily="2" charset="77"/>
            </a:endParaRPr>
          </a:p>
          <a:p>
            <a:pPr marL="0" indent="0" algn="ctr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900" dirty="0" err="1"/>
              <a:t>Consectetur</a:t>
            </a:r>
            <a:r>
              <a:rPr lang="en-SG" sz="900" dirty="0"/>
              <a:t> </a:t>
            </a:r>
            <a:r>
              <a:rPr lang="en-SG" sz="900" dirty="0" err="1"/>
              <a:t>adipiscing</a:t>
            </a:r>
            <a:r>
              <a:rPr lang="en-SG" sz="900" dirty="0"/>
              <a:t> </a:t>
            </a:r>
            <a:r>
              <a:rPr lang="en-SG" sz="900" dirty="0" err="1"/>
              <a:t>elit</a:t>
            </a:r>
            <a:r>
              <a:rPr lang="en-SG" sz="900" dirty="0"/>
              <a:t>. </a:t>
            </a:r>
            <a:r>
              <a:rPr lang="en-SG" sz="900" dirty="0" err="1"/>
              <a:t>Vivamus</a:t>
            </a:r>
            <a:r>
              <a:rPr lang="en-SG" sz="900" dirty="0"/>
              <a:t> </a:t>
            </a:r>
            <a:r>
              <a:rPr lang="en-SG" sz="900" dirty="0" err="1"/>
              <a:t>ullamcorper</a:t>
            </a:r>
            <a:r>
              <a:rPr lang="en-SG" sz="900" dirty="0"/>
              <a:t> ligula </a:t>
            </a:r>
            <a:r>
              <a:rPr lang="en-SG" sz="900" dirty="0" err="1"/>
              <a:t>enim</a:t>
            </a:r>
            <a:r>
              <a:rPr lang="en-SG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6707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921A-1DE1-0E6B-8D64-35A6EE2D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DFB0-D4A3-9E92-18BE-79341ADD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EF362B-96C9-66ED-1650-E3B38E2D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96863"/>
            <a:ext cx="11630024" cy="1020724"/>
          </a:xfrm>
        </p:spPr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7B56A1-5D0D-F303-7D96-114EEF8296E9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096000" y="3392488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CDE1CA-5C64-A7FB-E3FD-C38E92BB3E8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608888" y="1859009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9F4F7A-C7A6-7DCC-0991-B7291D38F5A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8886980" y="264078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D2C7910-3154-7E86-C0E8-F9D1D10745BD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164361" y="264078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8DCBFC91-F257-9588-8A0D-81ADD88CC437}"/>
              </a:ext>
            </a:extLst>
          </p:cNvPr>
          <p:cNvSpPr txBox="1">
            <a:spLocks/>
          </p:cNvSpPr>
          <p:nvPr/>
        </p:nvSpPr>
        <p:spPr>
          <a:xfrm>
            <a:off x="9156192" y="3392488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BE81E124-6EE8-B3D4-F3C4-AD073D07595F}"/>
              </a:ext>
            </a:extLst>
          </p:cNvPr>
          <p:cNvSpPr txBox="1">
            <a:spLocks/>
          </p:cNvSpPr>
          <p:nvPr/>
        </p:nvSpPr>
        <p:spPr>
          <a:xfrm>
            <a:off x="4620768" y="1868488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36EFB984-D0B5-81C4-EB70-CD36DB7A4365}"/>
              </a:ext>
            </a:extLst>
          </p:cNvPr>
          <p:cNvSpPr txBox="1">
            <a:spLocks/>
          </p:cNvSpPr>
          <p:nvPr/>
        </p:nvSpPr>
        <p:spPr>
          <a:xfrm>
            <a:off x="1558103" y="1834625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ACFF9127-1897-BA95-1F3F-E4C6EFFD5818}"/>
              </a:ext>
            </a:extLst>
          </p:cNvPr>
          <p:cNvSpPr txBox="1">
            <a:spLocks/>
          </p:cNvSpPr>
          <p:nvPr/>
        </p:nvSpPr>
        <p:spPr>
          <a:xfrm>
            <a:off x="3108960" y="3392488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233EF6C7-FA5C-19F4-ED2C-167C52695F93}"/>
              </a:ext>
            </a:extLst>
          </p:cNvPr>
          <p:cNvSpPr txBox="1">
            <a:spLocks/>
          </p:cNvSpPr>
          <p:nvPr/>
        </p:nvSpPr>
        <p:spPr>
          <a:xfrm>
            <a:off x="1597152" y="4989640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74A83998-347F-5B2C-B7FD-9A04D6F4F198}"/>
              </a:ext>
            </a:extLst>
          </p:cNvPr>
          <p:cNvSpPr txBox="1">
            <a:spLocks/>
          </p:cNvSpPr>
          <p:nvPr/>
        </p:nvSpPr>
        <p:spPr>
          <a:xfrm>
            <a:off x="4681728" y="5038408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D4D6C9F2-C808-0595-D04F-D27E2A547F52}"/>
              </a:ext>
            </a:extLst>
          </p:cNvPr>
          <p:cNvSpPr txBox="1">
            <a:spLocks/>
          </p:cNvSpPr>
          <p:nvPr/>
        </p:nvSpPr>
        <p:spPr>
          <a:xfrm>
            <a:off x="7632192" y="5087176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962ECE08-4905-58BD-FF45-E96C9E2A309E}"/>
              </a:ext>
            </a:extLst>
          </p:cNvPr>
          <p:cNvSpPr txBox="1">
            <a:spLocks/>
          </p:cNvSpPr>
          <p:nvPr/>
        </p:nvSpPr>
        <p:spPr>
          <a:xfrm>
            <a:off x="182880" y="3368104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8938DD2A-73B3-184F-1C32-CB7F033AA567}"/>
              </a:ext>
            </a:extLst>
          </p:cNvPr>
          <p:cNvSpPr txBox="1">
            <a:spLocks/>
          </p:cNvSpPr>
          <p:nvPr/>
        </p:nvSpPr>
        <p:spPr>
          <a:xfrm>
            <a:off x="10472928" y="1856296"/>
            <a:ext cx="1482633" cy="1482633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8437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921A-1DE1-0E6B-8D64-35A6EE2D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DFB0-D4A3-9E92-18BE-79341ADD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EF362B-96C9-66ED-1650-E3B38E2D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96863"/>
            <a:ext cx="11630024" cy="1020724"/>
          </a:xfrm>
        </p:spPr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282221-A5E6-7C53-2139-BE8AEAD983CD}"/>
              </a:ext>
            </a:extLst>
          </p:cNvPr>
          <p:cNvSpPr/>
          <p:nvPr/>
        </p:nvSpPr>
        <p:spPr>
          <a:xfrm>
            <a:off x="1524000" y="1808163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092C09-FA5F-8896-B1B7-393764FC0665}"/>
              </a:ext>
            </a:extLst>
          </p:cNvPr>
          <p:cNvSpPr/>
          <p:nvPr/>
        </p:nvSpPr>
        <p:spPr>
          <a:xfrm>
            <a:off x="4608576" y="1808163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3F81C5-637E-0267-5E65-B9FD5C6DB345}"/>
              </a:ext>
            </a:extLst>
          </p:cNvPr>
          <p:cNvSpPr/>
          <p:nvPr/>
        </p:nvSpPr>
        <p:spPr>
          <a:xfrm>
            <a:off x="7607808" y="1808163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44E922-A5B4-D5AB-98A3-A528E88C12A4}"/>
              </a:ext>
            </a:extLst>
          </p:cNvPr>
          <p:cNvSpPr/>
          <p:nvPr/>
        </p:nvSpPr>
        <p:spPr>
          <a:xfrm>
            <a:off x="6108192" y="223203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D50C59-D607-9EBC-5002-5A0D40FBAAB7}"/>
              </a:ext>
            </a:extLst>
          </p:cNvPr>
          <p:cNvSpPr/>
          <p:nvPr/>
        </p:nvSpPr>
        <p:spPr>
          <a:xfrm>
            <a:off x="9119616" y="235395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BC5C3B-94E6-8CD2-3258-F741FC574B34}"/>
              </a:ext>
            </a:extLst>
          </p:cNvPr>
          <p:cNvSpPr/>
          <p:nvPr/>
        </p:nvSpPr>
        <p:spPr>
          <a:xfrm>
            <a:off x="9119616" y="3380931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D5C0CC-849F-3276-358C-D2FB0AEA2D3C}"/>
              </a:ext>
            </a:extLst>
          </p:cNvPr>
          <p:cNvSpPr/>
          <p:nvPr/>
        </p:nvSpPr>
        <p:spPr>
          <a:xfrm>
            <a:off x="6096000" y="3380931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F70465-8C17-468D-E9FC-9B4C9F7795BC}"/>
              </a:ext>
            </a:extLst>
          </p:cNvPr>
          <p:cNvSpPr/>
          <p:nvPr/>
        </p:nvSpPr>
        <p:spPr>
          <a:xfrm>
            <a:off x="3084576" y="3417507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73F0BA-2DFC-210B-FCBA-7DA2A663EDD3}"/>
              </a:ext>
            </a:extLst>
          </p:cNvPr>
          <p:cNvSpPr/>
          <p:nvPr/>
        </p:nvSpPr>
        <p:spPr>
          <a:xfrm>
            <a:off x="24384" y="3380931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D6B7A6-44E2-241F-A706-9F8B26C8755E}"/>
              </a:ext>
            </a:extLst>
          </p:cNvPr>
          <p:cNvSpPr/>
          <p:nvPr/>
        </p:nvSpPr>
        <p:spPr>
          <a:xfrm>
            <a:off x="1511808" y="5002467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87B3F-8AB8-EFB6-9357-B95CB2F672DF}"/>
              </a:ext>
            </a:extLst>
          </p:cNvPr>
          <p:cNvSpPr/>
          <p:nvPr/>
        </p:nvSpPr>
        <p:spPr>
          <a:xfrm>
            <a:off x="4608576" y="4978083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4CC89B-BFCE-E6A9-C43E-44FBFE6B4168}"/>
              </a:ext>
            </a:extLst>
          </p:cNvPr>
          <p:cNvSpPr/>
          <p:nvPr/>
        </p:nvSpPr>
        <p:spPr>
          <a:xfrm>
            <a:off x="7632192" y="4978083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33E503-801B-C21D-3A15-BFA62E8C5DBC}"/>
              </a:ext>
            </a:extLst>
          </p:cNvPr>
          <p:cNvSpPr/>
          <p:nvPr/>
        </p:nvSpPr>
        <p:spPr>
          <a:xfrm>
            <a:off x="10655808" y="1795971"/>
            <a:ext cx="1511300" cy="15843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191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921A-1DE1-0E6B-8D64-35A6EE2D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DFB0-D4A3-9E92-18BE-79341ADD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EF362B-96C9-66ED-1650-E3B38E2D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112" y="349313"/>
            <a:ext cx="2578924" cy="1495362"/>
          </a:xfrm>
        </p:spPr>
        <p:txBody>
          <a:bodyPr>
            <a:normAutofit/>
          </a:bodyPr>
          <a:lstStyle/>
          <a:p>
            <a:pPr algn="r"/>
            <a:r>
              <a:rPr lang="en-SG" sz="2800" dirty="0"/>
              <a:t>Lorem Ipsum </a:t>
            </a:r>
            <a:r>
              <a:rPr lang="en-SG" sz="2800" dirty="0" err="1"/>
              <a:t>Dolor</a:t>
            </a:r>
            <a:r>
              <a:rPr lang="en-SG" sz="2800" dirty="0"/>
              <a:t> Sit</a:t>
            </a:r>
            <a:endParaRPr lang="en-GB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D50C59-D607-9EBC-5002-5A0D40FBAAB7}"/>
              </a:ext>
            </a:extLst>
          </p:cNvPr>
          <p:cNvSpPr/>
          <p:nvPr/>
        </p:nvSpPr>
        <p:spPr>
          <a:xfrm>
            <a:off x="6097588" y="225425"/>
            <a:ext cx="3022600" cy="31686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68E7D-5D23-27D5-DD45-03C312B0FF10}"/>
              </a:ext>
            </a:extLst>
          </p:cNvPr>
          <p:cNvSpPr/>
          <p:nvPr/>
        </p:nvSpPr>
        <p:spPr>
          <a:xfrm>
            <a:off x="9120188" y="3416555"/>
            <a:ext cx="3022600" cy="31686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CAD5D4-9702-1B93-F115-D945D8CEA65E}"/>
              </a:ext>
            </a:extLst>
          </p:cNvPr>
          <p:cNvSpPr/>
          <p:nvPr/>
        </p:nvSpPr>
        <p:spPr>
          <a:xfrm>
            <a:off x="6096572" y="3405315"/>
            <a:ext cx="3022600" cy="316865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302E79-A589-C789-50F5-7B2C59FAB08F}"/>
              </a:ext>
            </a:extLst>
          </p:cNvPr>
          <p:cNvSpPr/>
          <p:nvPr/>
        </p:nvSpPr>
        <p:spPr>
          <a:xfrm>
            <a:off x="3060256" y="266834"/>
            <a:ext cx="3022600" cy="316865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93212-B02F-B93F-7EAC-FC90ABA1C198}"/>
              </a:ext>
            </a:extLst>
          </p:cNvPr>
          <p:cNvSpPr/>
          <p:nvPr/>
        </p:nvSpPr>
        <p:spPr>
          <a:xfrm>
            <a:off x="24956" y="260350"/>
            <a:ext cx="3022600" cy="31686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D11088-9F2A-58D8-247F-2443E2050C63}"/>
              </a:ext>
            </a:extLst>
          </p:cNvPr>
          <p:cNvSpPr/>
          <p:nvPr/>
        </p:nvSpPr>
        <p:spPr>
          <a:xfrm>
            <a:off x="24956" y="3381502"/>
            <a:ext cx="3022600" cy="316865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FF1A4-D28F-DD71-B4EC-2CCC6BA8C87F}"/>
              </a:ext>
            </a:extLst>
          </p:cNvPr>
          <p:cNvSpPr/>
          <p:nvPr/>
        </p:nvSpPr>
        <p:spPr>
          <a:xfrm>
            <a:off x="3048572" y="3381502"/>
            <a:ext cx="3022600" cy="31686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61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FE03D-6B91-5106-6AF8-16EB2EBC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39CE9-B15F-B1CB-64A6-7E608239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A5DD8-5A47-A0FC-6F30-395FA01F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endParaRPr lang="en-GB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9697FD4-CF70-825E-528A-09EBC594FFA1}"/>
              </a:ext>
            </a:extLst>
          </p:cNvPr>
          <p:cNvSpPr/>
          <p:nvPr/>
        </p:nvSpPr>
        <p:spPr>
          <a:xfrm>
            <a:off x="1304365" y="1497107"/>
            <a:ext cx="9583270" cy="4866995"/>
          </a:xfrm>
          <a:prstGeom prst="roundRect">
            <a:avLst>
              <a:gd name="adj" fmla="val 3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93BA0DF-CDB5-B10E-1A69-FCFA9A561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19244"/>
              </p:ext>
            </p:extLst>
          </p:nvPr>
        </p:nvGraphicFramePr>
        <p:xfrm>
          <a:off x="1536980" y="2070848"/>
          <a:ext cx="9109074" cy="406997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518179">
                  <a:extLst>
                    <a:ext uri="{9D8B030D-6E8A-4147-A177-3AD203B41FA5}">
                      <a16:colId xmlns:a16="http://schemas.microsoft.com/office/drawing/2014/main" val="2760602484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2184717314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864281657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1843934616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3053319451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2383982809"/>
                    </a:ext>
                  </a:extLst>
                </a:gridCol>
              </a:tblGrid>
              <a:tr h="581425">
                <a:tc>
                  <a:txBody>
                    <a:bodyPr/>
                    <a:lstStyle/>
                    <a:p>
                      <a:pPr algn="r"/>
                      <a:endParaRPr lang="en-GB" sz="1200" b="0" i="0" dirty="0">
                        <a:latin typeface="Montserrat" pitchFamily="2" charset="77"/>
                      </a:endParaRPr>
                    </a:p>
                  </a:txBody>
                  <a:tcPr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Compare 01</a:t>
                      </a:r>
                    </a:p>
                  </a:txBody>
                  <a:tcPr marB="108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Compare 02</a:t>
                      </a:r>
                    </a:p>
                  </a:txBody>
                  <a:tcPr marB="108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 err="1">
                          <a:solidFill>
                            <a:schemeClr val="accent1"/>
                          </a:solidFill>
                          <a:latin typeface="Montserrat ExtraBold" pitchFamily="2" charset="77"/>
                        </a:rPr>
                        <a:t>d.ASH</a:t>
                      </a:r>
                      <a:r>
                        <a:rPr lang="en-GB" sz="1200" b="1" i="0" dirty="0">
                          <a:solidFill>
                            <a:schemeClr val="accent1"/>
                          </a:solidFill>
                          <a:latin typeface="Montserrat ExtraBold" pitchFamily="2" charset="77"/>
                        </a:rPr>
                        <a:t> </a:t>
                      </a:r>
                      <a:r>
                        <a:rPr lang="en-GB" sz="1200" b="1" i="0" dirty="0" err="1">
                          <a:solidFill>
                            <a:schemeClr val="accent1"/>
                          </a:solidFill>
                          <a:latin typeface="Montserrat ExtraBold" pitchFamily="2" charset="77"/>
                        </a:rPr>
                        <a:t>Xplorer</a:t>
                      </a:r>
                      <a:endParaRPr lang="en-GB" sz="1200" b="1" i="0" dirty="0">
                        <a:solidFill>
                          <a:schemeClr val="accent1"/>
                        </a:solidFill>
                        <a:latin typeface="Montserrat ExtraBold" pitchFamily="2" charset="77"/>
                      </a:endParaRPr>
                    </a:p>
                  </a:txBody>
                  <a:tcPr marB="108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Compare 03</a:t>
                      </a:r>
                    </a:p>
                  </a:txBody>
                  <a:tcPr marB="108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Compare 04</a:t>
                      </a:r>
                    </a:p>
                  </a:txBody>
                  <a:tcPr marB="108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150762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Lorem </a:t>
                      </a:r>
                      <a:r>
                        <a:rPr lang="en-GB" sz="1200" b="0" i="0" dirty="0" err="1">
                          <a:latin typeface="Montserrat" pitchFamily="2" charset="77"/>
                        </a:rPr>
                        <a:t>Ispum</a:t>
                      </a:r>
                      <a:endParaRPr lang="en-GB" sz="1200" b="0" i="0" dirty="0">
                        <a:latin typeface="Montserrat" pitchFamily="2" charset="77"/>
                      </a:endParaRP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dirty="0">
                          <a:latin typeface="Montserrat Medium" pitchFamily="2" charset="77"/>
                        </a:rPr>
                        <a:t>Data Aa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Bb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Cc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Dd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Ee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5273355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 err="1">
                          <a:latin typeface="Montserrat" pitchFamily="2" charset="77"/>
                        </a:rPr>
                        <a:t>Dolor</a:t>
                      </a:r>
                      <a:r>
                        <a:rPr lang="en-GB" sz="1200" b="0" i="0" dirty="0">
                          <a:latin typeface="Montserrat" pitchFamily="2" charset="77"/>
                        </a:rPr>
                        <a:t> Sit</a:t>
                      </a: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Ff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Gg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</a:t>
                      </a:r>
                      <a:r>
                        <a:rPr lang="en-GB" sz="1200" b="1" i="0" dirty="0" err="1">
                          <a:latin typeface="Montserrat" pitchFamily="2" charset="77"/>
                        </a:rPr>
                        <a:t>Hh</a:t>
                      </a:r>
                      <a:endParaRPr lang="en-GB" sz="1200" b="1" i="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Ii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Jj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71451768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 err="1">
                          <a:latin typeface="Montserrat" pitchFamily="2" charset="77"/>
                        </a:rPr>
                        <a:t>Amet</a:t>
                      </a:r>
                      <a:r>
                        <a:rPr lang="en-GB" sz="1200" b="0" i="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b="0" i="0" dirty="0" err="1">
                          <a:latin typeface="Montserrat" pitchFamily="2" charset="77"/>
                        </a:rPr>
                        <a:t>Consetur</a:t>
                      </a:r>
                      <a:endParaRPr lang="en-GB" sz="1200" b="0" i="0" dirty="0">
                        <a:latin typeface="Montserrat" pitchFamily="2" charset="77"/>
                      </a:endParaRP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Kk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Ll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Nn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Oo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6665070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Diablos La Villa</a:t>
                      </a: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Pp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Qq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74510851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El Pollo Loco</a:t>
                      </a: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Uu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Vv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</a:t>
                      </a:r>
                      <a:r>
                        <a:rPr lang="en-GB" sz="1200" b="1" i="0" dirty="0" err="1">
                          <a:latin typeface="Montserrat" pitchFamily="2" charset="77"/>
                        </a:rPr>
                        <a:t>Ww</a:t>
                      </a:r>
                      <a:endParaRPr lang="en-GB" sz="1200" b="1" i="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Xx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Yy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79875450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Cinco </a:t>
                      </a:r>
                      <a:r>
                        <a:rPr lang="en-GB" sz="1200" b="0" i="0" dirty="0" err="1">
                          <a:latin typeface="Montserrat" pitchFamily="2" charset="77"/>
                        </a:rPr>
                        <a:t>Siente</a:t>
                      </a:r>
                      <a:endParaRPr lang="en-GB" sz="1200" b="0" i="0" dirty="0">
                        <a:latin typeface="Montserrat" pitchFamily="2" charset="77"/>
                      </a:endParaRP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Zz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Aaa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</a:t>
                      </a:r>
                      <a:r>
                        <a:rPr lang="en-GB" sz="1200" b="1" i="0" dirty="0" err="1">
                          <a:latin typeface="Montserrat" pitchFamily="2" charset="77"/>
                        </a:rPr>
                        <a:t>Bbb</a:t>
                      </a:r>
                      <a:endParaRPr lang="en-GB" sz="1200" b="1" i="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Ccc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Ddd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7242122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3498E684-3C80-3B3B-AB66-C7273CBBE47D}"/>
              </a:ext>
            </a:extLst>
          </p:cNvPr>
          <p:cNvSpPr txBox="1">
            <a:spLocks/>
          </p:cNvSpPr>
          <p:nvPr/>
        </p:nvSpPr>
        <p:spPr>
          <a:xfrm>
            <a:off x="1304365" y="1497107"/>
            <a:ext cx="9583270" cy="573741"/>
          </a:xfrm>
          <a:prstGeom prst="rect">
            <a:avLst/>
          </a:prstGeom>
        </p:spPr>
        <p:txBody>
          <a:bodyPr vert="horz" wrap="square" lIns="91440" tIns="180000" rIns="91440" bIns="1800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333333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SG" sz="1200" dirty="0"/>
              <a:t>LOREM IPSUM DOLOR SIT CONSECTETUR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0959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18A468-DCF2-566E-75D9-6641ED461281}"/>
              </a:ext>
            </a:extLst>
          </p:cNvPr>
          <p:cNvCxnSpPr>
            <a:cxnSpLocks/>
          </p:cNvCxnSpPr>
          <p:nvPr/>
        </p:nvCxnSpPr>
        <p:spPr>
          <a:xfrm>
            <a:off x="-468000" y="3392488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921A-1DE1-0E6B-8D64-35A6EE2D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DFB0-D4A3-9E92-18BE-79341ADD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EF362B-96C9-66ED-1650-E3B38E2D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96863"/>
            <a:ext cx="11630024" cy="1020724"/>
          </a:xfrm>
        </p:spPr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7B56A1-5D0D-F303-7D96-114EEF8296E9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41399" y="2174962"/>
            <a:ext cx="2435052" cy="243505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CDE1CA-5C64-A7FB-E3FD-C38E92BB3E8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3402099" y="2174962"/>
            <a:ext cx="2435052" cy="243505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9F4F7A-C7A6-7DCC-0991-B7291D38F5A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391362" y="2174962"/>
            <a:ext cx="2435052" cy="243505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D2C7910-3154-7E86-C0E8-F9D1D10745BD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9417195" y="2174962"/>
            <a:ext cx="2435052" cy="243505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SG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C6357AF7-D12E-A80A-FF61-45F12FAD80D7}"/>
              </a:ext>
            </a:extLst>
          </p:cNvPr>
          <p:cNvSpPr txBox="1">
            <a:spLocks/>
          </p:cNvSpPr>
          <p:nvPr/>
        </p:nvSpPr>
        <p:spPr>
          <a:xfrm>
            <a:off x="80905" y="4610014"/>
            <a:ext cx="2954396" cy="1964531"/>
          </a:xfrm>
          <a:prstGeom prst="rect">
            <a:avLst/>
          </a:prstGeom>
        </p:spPr>
        <p:txBody>
          <a:bodyPr wrap="square" lIns="251999" tIns="180000" rIns="251999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/>
              <a:t>Lorem ipsum </a:t>
            </a:r>
            <a:r>
              <a:rPr lang="en-SG" sz="1100" dirty="0" err="1"/>
              <a:t>dolor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, </a:t>
            </a:r>
            <a:r>
              <a:rPr lang="en-SG" sz="1100" dirty="0" err="1"/>
              <a:t>consectetur</a:t>
            </a:r>
            <a:r>
              <a:rPr lang="en-SG" sz="1100" dirty="0"/>
              <a:t> </a:t>
            </a:r>
            <a:r>
              <a:rPr lang="en-SG" sz="1100" dirty="0" err="1"/>
              <a:t>adipiscing</a:t>
            </a:r>
            <a:r>
              <a:rPr lang="en-SG" sz="1100" dirty="0"/>
              <a:t> </a:t>
            </a:r>
            <a:r>
              <a:rPr lang="en-SG" sz="1100" dirty="0" err="1"/>
              <a:t>elit</a:t>
            </a:r>
            <a:r>
              <a:rPr lang="en-SG" sz="1100" dirty="0"/>
              <a:t>. </a:t>
            </a:r>
            <a:r>
              <a:rPr lang="en-SG" sz="1100" dirty="0" err="1"/>
              <a:t>Vivamus</a:t>
            </a:r>
            <a:r>
              <a:rPr lang="en-SG" sz="1100" dirty="0"/>
              <a:t> </a:t>
            </a:r>
            <a:r>
              <a:rPr lang="en-SG" sz="1100" dirty="0" err="1"/>
              <a:t>ullamcorper</a:t>
            </a:r>
            <a:r>
              <a:rPr lang="en-SG" sz="1100" dirty="0"/>
              <a:t> ligula </a:t>
            </a:r>
            <a:r>
              <a:rPr lang="en-SG" sz="1100" dirty="0" err="1"/>
              <a:t>enim</a:t>
            </a:r>
            <a:r>
              <a:rPr lang="en-SG" sz="1100" dirty="0"/>
              <a:t>, in </a:t>
            </a:r>
            <a:r>
              <a:rPr lang="en-SG" sz="1100" dirty="0" err="1"/>
              <a:t>tempor</a:t>
            </a:r>
            <a:r>
              <a:rPr lang="en-SG" sz="1100" dirty="0"/>
              <a:t> magna </a:t>
            </a:r>
            <a:r>
              <a:rPr lang="en-SG" sz="1100" dirty="0" err="1"/>
              <a:t>pellentesque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. </a:t>
            </a:r>
          </a:p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 err="1"/>
              <a:t>Mauris</a:t>
            </a:r>
            <a:r>
              <a:rPr lang="en-SG" sz="1100" dirty="0"/>
              <a:t> </a:t>
            </a:r>
            <a:r>
              <a:rPr lang="en-SG" sz="1100" dirty="0" err="1"/>
              <a:t>egestas</a:t>
            </a:r>
            <a:r>
              <a:rPr lang="en-SG" sz="1100" dirty="0"/>
              <a:t> </a:t>
            </a:r>
            <a:r>
              <a:rPr lang="en-SG" sz="1100" dirty="0" err="1"/>
              <a:t>erat</a:t>
            </a:r>
            <a:r>
              <a:rPr lang="en-SG" sz="1100" dirty="0"/>
              <a:t> </a:t>
            </a:r>
            <a:r>
              <a:rPr lang="en-SG" sz="1100" dirty="0" err="1"/>
              <a:t>eget</a:t>
            </a:r>
            <a:r>
              <a:rPr lang="en-SG" sz="1100" dirty="0"/>
              <a:t> </a:t>
            </a:r>
            <a:r>
              <a:rPr lang="en-SG" sz="1100" dirty="0" err="1"/>
              <a:t>dolor</a:t>
            </a:r>
            <a:r>
              <a:rPr lang="en-SG" sz="1100" dirty="0"/>
              <a:t> </a:t>
            </a:r>
            <a:r>
              <a:rPr lang="en-SG" sz="1100" dirty="0" err="1"/>
              <a:t>porttitor</a:t>
            </a:r>
            <a:r>
              <a:rPr lang="en-SG" sz="1100" dirty="0"/>
              <a:t> semper. Class </a:t>
            </a:r>
            <a:r>
              <a:rPr lang="en-SG" sz="1100" dirty="0" err="1"/>
              <a:t>aptent</a:t>
            </a:r>
            <a:r>
              <a:rPr lang="en-SG" sz="1100" dirty="0"/>
              <a:t> </a:t>
            </a:r>
            <a:r>
              <a:rPr lang="en-SG" sz="1100" dirty="0" err="1"/>
              <a:t>taciti</a:t>
            </a:r>
            <a:r>
              <a:rPr lang="en-SG" sz="1100" dirty="0"/>
              <a:t> </a:t>
            </a:r>
            <a:r>
              <a:rPr lang="en-SG" sz="1100" dirty="0" err="1"/>
              <a:t>sociosqu</a:t>
            </a:r>
            <a:r>
              <a:rPr lang="en-SG" sz="1100" dirty="0"/>
              <a:t> ad </a:t>
            </a:r>
            <a:r>
              <a:rPr lang="en-SG" sz="1100" dirty="0" err="1"/>
              <a:t>litora</a:t>
            </a:r>
            <a:r>
              <a:rPr lang="en-SG" sz="1100" dirty="0"/>
              <a:t>.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0D564E10-EDB0-9BC7-C6C6-6C8386D0FDE6}"/>
              </a:ext>
            </a:extLst>
          </p:cNvPr>
          <p:cNvSpPr txBox="1">
            <a:spLocks/>
          </p:cNvSpPr>
          <p:nvPr/>
        </p:nvSpPr>
        <p:spPr>
          <a:xfrm>
            <a:off x="3141602" y="4610014"/>
            <a:ext cx="2954397" cy="1966134"/>
          </a:xfrm>
          <a:prstGeom prst="rect">
            <a:avLst/>
          </a:prstGeom>
        </p:spPr>
        <p:txBody>
          <a:bodyPr wrap="square" lIns="251999" tIns="180000" rIns="251999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/>
              <a:t>Lorem ipsum </a:t>
            </a:r>
            <a:r>
              <a:rPr lang="en-SG" sz="1100" dirty="0" err="1"/>
              <a:t>dolor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, </a:t>
            </a:r>
            <a:r>
              <a:rPr lang="en-SG" sz="1100" dirty="0" err="1"/>
              <a:t>consectetur</a:t>
            </a:r>
            <a:r>
              <a:rPr lang="en-SG" sz="1100" dirty="0"/>
              <a:t> </a:t>
            </a:r>
            <a:r>
              <a:rPr lang="en-SG" sz="1100" dirty="0" err="1"/>
              <a:t>adipiscing</a:t>
            </a:r>
            <a:r>
              <a:rPr lang="en-SG" sz="1100" dirty="0"/>
              <a:t> </a:t>
            </a:r>
            <a:r>
              <a:rPr lang="en-SG" sz="1100" dirty="0" err="1"/>
              <a:t>elit</a:t>
            </a:r>
            <a:r>
              <a:rPr lang="en-SG" sz="1100" dirty="0"/>
              <a:t>. </a:t>
            </a:r>
            <a:r>
              <a:rPr lang="en-SG" sz="1100" dirty="0" err="1"/>
              <a:t>Vivamus</a:t>
            </a:r>
            <a:r>
              <a:rPr lang="en-SG" sz="1100" dirty="0"/>
              <a:t> </a:t>
            </a:r>
            <a:r>
              <a:rPr lang="en-SG" sz="1100" dirty="0" err="1"/>
              <a:t>ullamcorper</a:t>
            </a:r>
            <a:r>
              <a:rPr lang="en-SG" sz="1100" dirty="0"/>
              <a:t> ligula </a:t>
            </a:r>
            <a:r>
              <a:rPr lang="en-SG" sz="1100" dirty="0" err="1"/>
              <a:t>enim</a:t>
            </a:r>
            <a:r>
              <a:rPr lang="en-SG" sz="1100" dirty="0"/>
              <a:t>, in </a:t>
            </a:r>
            <a:r>
              <a:rPr lang="en-SG" sz="1100" dirty="0" err="1"/>
              <a:t>tempor</a:t>
            </a:r>
            <a:r>
              <a:rPr lang="en-SG" sz="1100" dirty="0"/>
              <a:t> magna </a:t>
            </a:r>
            <a:r>
              <a:rPr lang="en-SG" sz="1100" dirty="0" err="1"/>
              <a:t>pellentesque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. </a:t>
            </a:r>
          </a:p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 err="1"/>
              <a:t>Mauris</a:t>
            </a:r>
            <a:r>
              <a:rPr lang="en-SG" sz="1100" dirty="0"/>
              <a:t> </a:t>
            </a:r>
            <a:r>
              <a:rPr lang="en-SG" sz="1100" dirty="0" err="1"/>
              <a:t>egestas</a:t>
            </a:r>
            <a:r>
              <a:rPr lang="en-SG" sz="1100" dirty="0"/>
              <a:t> </a:t>
            </a:r>
            <a:r>
              <a:rPr lang="en-SG" sz="1100" dirty="0" err="1"/>
              <a:t>erat</a:t>
            </a:r>
            <a:r>
              <a:rPr lang="en-SG" sz="1100" dirty="0"/>
              <a:t> </a:t>
            </a:r>
            <a:r>
              <a:rPr lang="en-SG" sz="1100" dirty="0" err="1"/>
              <a:t>eget</a:t>
            </a:r>
            <a:r>
              <a:rPr lang="en-SG" sz="1100" dirty="0"/>
              <a:t> </a:t>
            </a:r>
            <a:r>
              <a:rPr lang="en-SG" sz="1100" dirty="0" err="1"/>
              <a:t>dolor</a:t>
            </a:r>
            <a:r>
              <a:rPr lang="en-SG" sz="1100" dirty="0"/>
              <a:t> </a:t>
            </a:r>
            <a:r>
              <a:rPr lang="en-SG" sz="1100" dirty="0" err="1"/>
              <a:t>porttitor</a:t>
            </a:r>
            <a:r>
              <a:rPr lang="en-SG" sz="1100" dirty="0"/>
              <a:t> semper. Class </a:t>
            </a:r>
            <a:r>
              <a:rPr lang="en-SG" sz="1100" dirty="0" err="1"/>
              <a:t>aptent</a:t>
            </a:r>
            <a:r>
              <a:rPr lang="en-SG" sz="1100" dirty="0"/>
              <a:t> </a:t>
            </a:r>
            <a:r>
              <a:rPr lang="en-SG" sz="1100" dirty="0" err="1"/>
              <a:t>taciti</a:t>
            </a:r>
            <a:r>
              <a:rPr lang="en-SG" sz="1100" dirty="0"/>
              <a:t> </a:t>
            </a:r>
            <a:r>
              <a:rPr lang="en-SG" sz="1100" dirty="0" err="1"/>
              <a:t>sociosqu</a:t>
            </a:r>
            <a:r>
              <a:rPr lang="en-SG" sz="1100" dirty="0"/>
              <a:t> ad </a:t>
            </a:r>
            <a:r>
              <a:rPr lang="en-SG" sz="1100" dirty="0" err="1"/>
              <a:t>litora</a:t>
            </a:r>
            <a:r>
              <a:rPr lang="en-SG" sz="1100" dirty="0"/>
              <a:t>.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22655AC3-FFD6-FC57-A60B-397D4FC0BA9B}"/>
              </a:ext>
            </a:extLst>
          </p:cNvPr>
          <p:cNvSpPr txBox="1">
            <a:spLocks/>
          </p:cNvSpPr>
          <p:nvPr/>
        </p:nvSpPr>
        <p:spPr>
          <a:xfrm>
            <a:off x="6156406" y="4610014"/>
            <a:ext cx="2954397" cy="1966134"/>
          </a:xfrm>
          <a:prstGeom prst="rect">
            <a:avLst/>
          </a:prstGeom>
        </p:spPr>
        <p:txBody>
          <a:bodyPr wrap="square" lIns="251999" tIns="180000" rIns="251999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/>
              <a:t>Lorem ipsum </a:t>
            </a:r>
            <a:r>
              <a:rPr lang="en-SG" sz="1100" dirty="0" err="1"/>
              <a:t>dolor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, </a:t>
            </a:r>
            <a:r>
              <a:rPr lang="en-SG" sz="1100" dirty="0" err="1"/>
              <a:t>consectetur</a:t>
            </a:r>
            <a:r>
              <a:rPr lang="en-SG" sz="1100" dirty="0"/>
              <a:t> </a:t>
            </a:r>
            <a:r>
              <a:rPr lang="en-SG" sz="1100" dirty="0" err="1"/>
              <a:t>adipiscing</a:t>
            </a:r>
            <a:r>
              <a:rPr lang="en-SG" sz="1100" dirty="0"/>
              <a:t> </a:t>
            </a:r>
            <a:r>
              <a:rPr lang="en-SG" sz="1100" dirty="0" err="1"/>
              <a:t>elit</a:t>
            </a:r>
            <a:r>
              <a:rPr lang="en-SG" sz="1100" dirty="0"/>
              <a:t>. </a:t>
            </a:r>
            <a:r>
              <a:rPr lang="en-SG" sz="1100" dirty="0" err="1"/>
              <a:t>Vivamus</a:t>
            </a:r>
            <a:r>
              <a:rPr lang="en-SG" sz="1100" dirty="0"/>
              <a:t> </a:t>
            </a:r>
            <a:r>
              <a:rPr lang="en-SG" sz="1100" dirty="0" err="1"/>
              <a:t>ullamcorper</a:t>
            </a:r>
            <a:r>
              <a:rPr lang="en-SG" sz="1100" dirty="0"/>
              <a:t> ligula </a:t>
            </a:r>
            <a:r>
              <a:rPr lang="en-SG" sz="1100" dirty="0" err="1"/>
              <a:t>enim</a:t>
            </a:r>
            <a:r>
              <a:rPr lang="en-SG" sz="1100" dirty="0"/>
              <a:t>, in </a:t>
            </a:r>
            <a:r>
              <a:rPr lang="en-SG" sz="1100" dirty="0" err="1"/>
              <a:t>tempor</a:t>
            </a:r>
            <a:r>
              <a:rPr lang="en-SG" sz="1100" dirty="0"/>
              <a:t> magna </a:t>
            </a:r>
            <a:r>
              <a:rPr lang="en-SG" sz="1100" dirty="0" err="1"/>
              <a:t>pellentesque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. </a:t>
            </a:r>
          </a:p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 err="1"/>
              <a:t>Mauris</a:t>
            </a:r>
            <a:r>
              <a:rPr lang="en-SG" sz="1100" dirty="0"/>
              <a:t> </a:t>
            </a:r>
            <a:r>
              <a:rPr lang="en-SG" sz="1100" dirty="0" err="1"/>
              <a:t>egestas</a:t>
            </a:r>
            <a:r>
              <a:rPr lang="en-SG" sz="1100" dirty="0"/>
              <a:t> </a:t>
            </a:r>
            <a:r>
              <a:rPr lang="en-SG" sz="1100" dirty="0" err="1"/>
              <a:t>erat</a:t>
            </a:r>
            <a:r>
              <a:rPr lang="en-SG" sz="1100" dirty="0"/>
              <a:t> </a:t>
            </a:r>
            <a:r>
              <a:rPr lang="en-SG" sz="1100" dirty="0" err="1"/>
              <a:t>eget</a:t>
            </a:r>
            <a:r>
              <a:rPr lang="en-SG" sz="1100" dirty="0"/>
              <a:t> </a:t>
            </a:r>
            <a:r>
              <a:rPr lang="en-SG" sz="1100" dirty="0" err="1"/>
              <a:t>dolor</a:t>
            </a:r>
            <a:r>
              <a:rPr lang="en-SG" sz="1100" dirty="0"/>
              <a:t> </a:t>
            </a:r>
            <a:r>
              <a:rPr lang="en-SG" sz="1100" dirty="0" err="1"/>
              <a:t>porttitor</a:t>
            </a:r>
            <a:r>
              <a:rPr lang="en-SG" sz="1100" dirty="0"/>
              <a:t> semper. Class </a:t>
            </a:r>
            <a:r>
              <a:rPr lang="en-SG" sz="1100" dirty="0" err="1"/>
              <a:t>aptent</a:t>
            </a:r>
            <a:r>
              <a:rPr lang="en-SG" sz="1100" dirty="0"/>
              <a:t> </a:t>
            </a:r>
            <a:r>
              <a:rPr lang="en-SG" sz="1100" dirty="0" err="1"/>
              <a:t>taciti</a:t>
            </a:r>
            <a:r>
              <a:rPr lang="en-SG" sz="1100" dirty="0"/>
              <a:t> </a:t>
            </a:r>
            <a:r>
              <a:rPr lang="en-SG" sz="1100" dirty="0" err="1"/>
              <a:t>sociosqu</a:t>
            </a:r>
            <a:r>
              <a:rPr lang="en-SG" sz="1100" dirty="0"/>
              <a:t> ad </a:t>
            </a:r>
            <a:r>
              <a:rPr lang="en-SG" sz="1100" dirty="0" err="1"/>
              <a:t>litora</a:t>
            </a:r>
            <a:r>
              <a:rPr lang="en-SG" sz="1100" dirty="0"/>
              <a:t>.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F89B60E1-F64E-B6C8-E221-589F8E68F84E}"/>
              </a:ext>
            </a:extLst>
          </p:cNvPr>
          <p:cNvSpPr txBox="1">
            <a:spLocks/>
          </p:cNvSpPr>
          <p:nvPr/>
        </p:nvSpPr>
        <p:spPr>
          <a:xfrm>
            <a:off x="9261695" y="4610014"/>
            <a:ext cx="2710003" cy="1966134"/>
          </a:xfrm>
          <a:prstGeom prst="rect">
            <a:avLst/>
          </a:prstGeom>
        </p:spPr>
        <p:txBody>
          <a:bodyPr wrap="square" lIns="251999" tIns="180000" rIns="251999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/>
              <a:t>Lorem ipsum </a:t>
            </a:r>
            <a:r>
              <a:rPr lang="en-SG" sz="1100" dirty="0" err="1"/>
              <a:t>dolor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, </a:t>
            </a:r>
            <a:r>
              <a:rPr lang="en-SG" sz="1100" dirty="0" err="1"/>
              <a:t>consectetur</a:t>
            </a:r>
            <a:r>
              <a:rPr lang="en-SG" sz="1100" dirty="0"/>
              <a:t> </a:t>
            </a:r>
            <a:r>
              <a:rPr lang="en-SG" sz="1100" dirty="0" err="1"/>
              <a:t>adipiscing</a:t>
            </a:r>
            <a:r>
              <a:rPr lang="en-SG" sz="1100" dirty="0"/>
              <a:t> </a:t>
            </a:r>
            <a:r>
              <a:rPr lang="en-SG" sz="1100" dirty="0" err="1"/>
              <a:t>elit</a:t>
            </a:r>
            <a:r>
              <a:rPr lang="en-SG" sz="1100" dirty="0"/>
              <a:t>. </a:t>
            </a:r>
            <a:r>
              <a:rPr lang="en-SG" sz="1100" dirty="0" err="1"/>
              <a:t>Vivamus</a:t>
            </a:r>
            <a:r>
              <a:rPr lang="en-SG" sz="1100" dirty="0"/>
              <a:t> </a:t>
            </a:r>
            <a:r>
              <a:rPr lang="en-SG" sz="1100" dirty="0" err="1"/>
              <a:t>ullamcorper</a:t>
            </a:r>
            <a:r>
              <a:rPr lang="en-SG" sz="1100" dirty="0"/>
              <a:t> ligula </a:t>
            </a:r>
            <a:r>
              <a:rPr lang="en-SG" sz="1100" dirty="0" err="1"/>
              <a:t>enim</a:t>
            </a:r>
            <a:r>
              <a:rPr lang="en-SG" sz="1100" dirty="0"/>
              <a:t>, in </a:t>
            </a:r>
            <a:r>
              <a:rPr lang="en-SG" sz="1100" dirty="0" err="1"/>
              <a:t>tempor</a:t>
            </a:r>
            <a:r>
              <a:rPr lang="en-SG" sz="1100" dirty="0"/>
              <a:t> magna </a:t>
            </a:r>
            <a:r>
              <a:rPr lang="en-SG" sz="1100" dirty="0" err="1"/>
              <a:t>pellentesque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. </a:t>
            </a:r>
          </a:p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 err="1"/>
              <a:t>Mauris</a:t>
            </a:r>
            <a:r>
              <a:rPr lang="en-SG" sz="1100" dirty="0"/>
              <a:t> </a:t>
            </a:r>
            <a:r>
              <a:rPr lang="en-SG" sz="1100" dirty="0" err="1"/>
              <a:t>egestas</a:t>
            </a:r>
            <a:r>
              <a:rPr lang="en-SG" sz="1100" dirty="0"/>
              <a:t> </a:t>
            </a:r>
            <a:r>
              <a:rPr lang="en-SG" sz="1100" dirty="0" err="1"/>
              <a:t>erat</a:t>
            </a:r>
            <a:r>
              <a:rPr lang="en-SG" sz="1100" dirty="0"/>
              <a:t> </a:t>
            </a:r>
            <a:r>
              <a:rPr lang="en-SG" sz="1100" dirty="0" err="1"/>
              <a:t>eget</a:t>
            </a:r>
            <a:r>
              <a:rPr lang="en-SG" sz="1100" dirty="0"/>
              <a:t> </a:t>
            </a:r>
            <a:r>
              <a:rPr lang="en-SG" sz="1100" dirty="0" err="1"/>
              <a:t>dolor</a:t>
            </a:r>
            <a:r>
              <a:rPr lang="en-SG" sz="1100" dirty="0"/>
              <a:t> </a:t>
            </a:r>
            <a:r>
              <a:rPr lang="en-SG" sz="1100" dirty="0" err="1"/>
              <a:t>porttitor</a:t>
            </a:r>
            <a:r>
              <a:rPr lang="en-SG" sz="1100" dirty="0"/>
              <a:t> semper. Class </a:t>
            </a:r>
            <a:r>
              <a:rPr lang="en-SG" sz="1100" dirty="0" err="1"/>
              <a:t>aptent</a:t>
            </a:r>
            <a:r>
              <a:rPr lang="en-SG" sz="1100" dirty="0"/>
              <a:t> </a:t>
            </a:r>
            <a:r>
              <a:rPr lang="en-SG" sz="1100" dirty="0" err="1"/>
              <a:t>taciti</a:t>
            </a:r>
            <a:r>
              <a:rPr lang="en-SG" sz="1100" dirty="0"/>
              <a:t> </a:t>
            </a:r>
            <a:r>
              <a:rPr lang="en-SG" sz="1100" dirty="0" err="1"/>
              <a:t>sociosqu</a:t>
            </a:r>
            <a:r>
              <a:rPr lang="en-SG" sz="1100" dirty="0"/>
              <a:t> ad </a:t>
            </a:r>
            <a:r>
              <a:rPr lang="en-SG" sz="1100" dirty="0" err="1"/>
              <a:t>litora</a:t>
            </a:r>
            <a:r>
              <a:rPr lang="en-SG" sz="1100" dirty="0"/>
              <a:t>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12AEDB-417E-CC8F-CA44-13255EEE9364}"/>
              </a:ext>
            </a:extLst>
          </p:cNvPr>
          <p:cNvSpPr/>
          <p:nvPr/>
        </p:nvSpPr>
        <p:spPr>
          <a:xfrm>
            <a:off x="298600" y="2103965"/>
            <a:ext cx="753970" cy="7539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194637-0B90-C924-F57D-22EEFFDA484E}"/>
              </a:ext>
            </a:extLst>
          </p:cNvPr>
          <p:cNvSpPr/>
          <p:nvPr/>
        </p:nvSpPr>
        <p:spPr>
          <a:xfrm>
            <a:off x="3340564" y="2103965"/>
            <a:ext cx="753970" cy="7539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AFE0CB-920F-8B83-27DC-3EC66927295D}"/>
              </a:ext>
            </a:extLst>
          </p:cNvPr>
          <p:cNvSpPr/>
          <p:nvPr/>
        </p:nvSpPr>
        <p:spPr>
          <a:xfrm>
            <a:off x="6301047" y="2103965"/>
            <a:ext cx="753970" cy="7539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AC6FEC-F78D-BE96-BDF3-92996E76E6D0}"/>
              </a:ext>
            </a:extLst>
          </p:cNvPr>
          <p:cNvSpPr/>
          <p:nvPr/>
        </p:nvSpPr>
        <p:spPr>
          <a:xfrm>
            <a:off x="9297744" y="2103965"/>
            <a:ext cx="753970" cy="7539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8B606969-EA7B-A669-917C-86E0FF16CF91}"/>
              </a:ext>
            </a:extLst>
          </p:cNvPr>
          <p:cNvSpPr txBox="1">
            <a:spLocks/>
          </p:cNvSpPr>
          <p:nvPr/>
        </p:nvSpPr>
        <p:spPr>
          <a:xfrm>
            <a:off x="80905" y="1386981"/>
            <a:ext cx="2954396" cy="421183"/>
          </a:xfrm>
          <a:prstGeom prst="rect">
            <a:avLst/>
          </a:prstGeom>
        </p:spPr>
        <p:txBody>
          <a:bodyPr wrap="square" lIns="251999" tIns="0" rIns="251999" bIns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600" dirty="0">
                <a:latin typeface="Montserrat Medium" pitchFamily="2" charset="77"/>
              </a:rPr>
              <a:t>Lorem ipsum </a:t>
            </a:r>
            <a:r>
              <a:rPr lang="en-SG" sz="1600" dirty="0" err="1">
                <a:latin typeface="Montserrat Medium" pitchFamily="2" charset="77"/>
              </a:rPr>
              <a:t>dolor</a:t>
            </a:r>
            <a:r>
              <a:rPr lang="en-SG" sz="1600" dirty="0">
                <a:latin typeface="Montserrat Medium" pitchFamily="2" charset="77"/>
              </a:rPr>
              <a:t> sit </a:t>
            </a:r>
            <a:r>
              <a:rPr lang="en-SG" sz="1600" dirty="0" err="1">
                <a:latin typeface="Montserrat Medium" pitchFamily="2" charset="77"/>
              </a:rPr>
              <a:t>amet</a:t>
            </a:r>
            <a:r>
              <a:rPr lang="en-SG" sz="1600" dirty="0">
                <a:latin typeface="Montserrat Medium" pitchFamily="2" charset="77"/>
              </a:rPr>
              <a:t>, </a:t>
            </a:r>
            <a:r>
              <a:rPr lang="en-SG" sz="1600" dirty="0" err="1">
                <a:latin typeface="Montserrat Medium" pitchFamily="2" charset="77"/>
              </a:rPr>
              <a:t>consectetur</a:t>
            </a:r>
            <a:endParaRPr lang="en-SG" sz="1600" dirty="0">
              <a:latin typeface="Montserrat Medium" pitchFamily="2" charset="77"/>
            </a:endParaRP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1338F5B2-3374-B21E-BFF0-99F7F1CF6C5B}"/>
              </a:ext>
            </a:extLst>
          </p:cNvPr>
          <p:cNvSpPr txBox="1">
            <a:spLocks/>
          </p:cNvSpPr>
          <p:nvPr/>
        </p:nvSpPr>
        <p:spPr>
          <a:xfrm>
            <a:off x="3142427" y="1386981"/>
            <a:ext cx="2954396" cy="421183"/>
          </a:xfrm>
          <a:prstGeom prst="rect">
            <a:avLst/>
          </a:prstGeom>
        </p:spPr>
        <p:txBody>
          <a:bodyPr wrap="square" lIns="251999" tIns="0" rIns="251999" bIns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600" dirty="0">
                <a:latin typeface="Montserrat Medium" pitchFamily="2" charset="77"/>
              </a:rPr>
              <a:t>Lorem ipsum </a:t>
            </a:r>
            <a:r>
              <a:rPr lang="en-SG" sz="1600" dirty="0" err="1">
                <a:latin typeface="Montserrat Medium" pitchFamily="2" charset="77"/>
              </a:rPr>
              <a:t>dolor</a:t>
            </a:r>
            <a:r>
              <a:rPr lang="en-SG" sz="1600" dirty="0">
                <a:latin typeface="Montserrat Medium" pitchFamily="2" charset="77"/>
              </a:rPr>
              <a:t> sit </a:t>
            </a:r>
            <a:r>
              <a:rPr lang="en-SG" sz="1600" dirty="0" err="1">
                <a:latin typeface="Montserrat Medium" pitchFamily="2" charset="77"/>
              </a:rPr>
              <a:t>amet</a:t>
            </a:r>
            <a:r>
              <a:rPr lang="en-SG" sz="1600" dirty="0">
                <a:latin typeface="Montserrat Medium" pitchFamily="2" charset="77"/>
              </a:rPr>
              <a:t>, </a:t>
            </a:r>
            <a:r>
              <a:rPr lang="en-SG" sz="1600" dirty="0" err="1">
                <a:latin typeface="Montserrat Medium" pitchFamily="2" charset="77"/>
              </a:rPr>
              <a:t>consectetur</a:t>
            </a:r>
            <a:endParaRPr lang="en-SG" sz="1600" dirty="0">
              <a:latin typeface="Montserrat Medium" pitchFamily="2" charset="77"/>
            </a:endParaRP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0D48A1D0-8351-C786-0452-9B176A1CC6A8}"/>
              </a:ext>
            </a:extLst>
          </p:cNvPr>
          <p:cNvSpPr txBox="1">
            <a:spLocks/>
          </p:cNvSpPr>
          <p:nvPr/>
        </p:nvSpPr>
        <p:spPr>
          <a:xfrm>
            <a:off x="6175338" y="1386981"/>
            <a:ext cx="2954396" cy="421183"/>
          </a:xfrm>
          <a:prstGeom prst="rect">
            <a:avLst/>
          </a:prstGeom>
        </p:spPr>
        <p:txBody>
          <a:bodyPr wrap="square" lIns="251999" tIns="0" rIns="251999" bIns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600" dirty="0">
                <a:latin typeface="Montserrat Medium" pitchFamily="2" charset="77"/>
              </a:rPr>
              <a:t>Lorem ipsum </a:t>
            </a:r>
            <a:r>
              <a:rPr lang="en-SG" sz="1600" dirty="0" err="1">
                <a:latin typeface="Montserrat Medium" pitchFamily="2" charset="77"/>
              </a:rPr>
              <a:t>dolor</a:t>
            </a:r>
            <a:r>
              <a:rPr lang="en-SG" sz="1600" dirty="0">
                <a:latin typeface="Montserrat Medium" pitchFamily="2" charset="77"/>
              </a:rPr>
              <a:t> sit </a:t>
            </a:r>
            <a:r>
              <a:rPr lang="en-SG" sz="1600" dirty="0" err="1">
                <a:latin typeface="Montserrat Medium" pitchFamily="2" charset="77"/>
              </a:rPr>
              <a:t>amet</a:t>
            </a:r>
            <a:r>
              <a:rPr lang="en-SG" sz="1600" dirty="0">
                <a:latin typeface="Montserrat Medium" pitchFamily="2" charset="77"/>
              </a:rPr>
              <a:t>, </a:t>
            </a:r>
            <a:r>
              <a:rPr lang="en-SG" sz="1600" dirty="0" err="1">
                <a:latin typeface="Montserrat Medium" pitchFamily="2" charset="77"/>
              </a:rPr>
              <a:t>consectetur</a:t>
            </a:r>
            <a:endParaRPr lang="en-SG" sz="1600" dirty="0">
              <a:latin typeface="Montserrat Medium" pitchFamily="2" charset="77"/>
            </a:endParaRPr>
          </a:p>
        </p:txBody>
      </p:sp>
      <p:sp>
        <p:nvSpPr>
          <p:cNvPr id="30" name="Content Placeholder 13">
            <a:extLst>
              <a:ext uri="{FF2B5EF4-FFF2-40B4-BE49-F238E27FC236}">
                <a16:creationId xmlns:a16="http://schemas.microsoft.com/office/drawing/2014/main" id="{2D242608-F323-392F-3394-CEF3DB955A57}"/>
              </a:ext>
            </a:extLst>
          </p:cNvPr>
          <p:cNvSpPr txBox="1">
            <a:spLocks/>
          </p:cNvSpPr>
          <p:nvPr/>
        </p:nvSpPr>
        <p:spPr>
          <a:xfrm>
            <a:off x="9129733" y="1386981"/>
            <a:ext cx="2841965" cy="421183"/>
          </a:xfrm>
          <a:prstGeom prst="rect">
            <a:avLst/>
          </a:prstGeom>
        </p:spPr>
        <p:txBody>
          <a:bodyPr wrap="square" lIns="251999" tIns="0" rIns="251999" bIns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600" dirty="0">
                <a:latin typeface="Montserrat Medium" pitchFamily="2" charset="77"/>
              </a:rPr>
              <a:t>Lorem ipsum </a:t>
            </a:r>
            <a:r>
              <a:rPr lang="en-SG" sz="1600" dirty="0" err="1">
                <a:latin typeface="Montserrat Medium" pitchFamily="2" charset="77"/>
              </a:rPr>
              <a:t>dolor</a:t>
            </a:r>
            <a:r>
              <a:rPr lang="en-SG" sz="1600" dirty="0">
                <a:latin typeface="Montserrat Medium" pitchFamily="2" charset="77"/>
              </a:rPr>
              <a:t> sit </a:t>
            </a:r>
            <a:r>
              <a:rPr lang="en-SG" sz="1600" dirty="0" err="1">
                <a:latin typeface="Montserrat Medium" pitchFamily="2" charset="77"/>
              </a:rPr>
              <a:t>amet</a:t>
            </a:r>
            <a:r>
              <a:rPr lang="en-SG" sz="1600" dirty="0">
                <a:latin typeface="Montserrat Medium" pitchFamily="2" charset="77"/>
              </a:rPr>
              <a:t>, </a:t>
            </a:r>
            <a:r>
              <a:rPr lang="en-SG" sz="1600" dirty="0" err="1">
                <a:latin typeface="Montserrat Medium" pitchFamily="2" charset="77"/>
              </a:rPr>
              <a:t>consectetur</a:t>
            </a:r>
            <a:endParaRPr lang="en-SG" sz="16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75820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18A468-DCF2-566E-75D9-6641ED461281}"/>
              </a:ext>
            </a:extLst>
          </p:cNvPr>
          <p:cNvCxnSpPr>
            <a:cxnSpLocks/>
          </p:cNvCxnSpPr>
          <p:nvPr/>
        </p:nvCxnSpPr>
        <p:spPr>
          <a:xfrm>
            <a:off x="-468000" y="3392488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921A-1DE1-0E6B-8D64-35A6EE2D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DFB0-D4A3-9E92-18BE-79341ADD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EF362B-96C9-66ED-1650-E3B38E2D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96863"/>
            <a:ext cx="11630024" cy="1020724"/>
          </a:xfrm>
        </p:spPr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7B56A1-5D0D-F303-7D96-114EEF8296E9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1860817" y="2174962"/>
            <a:ext cx="2435052" cy="2435052"/>
          </a:xfrm>
          <a:prstGeom prst="ellipse">
            <a:avLst/>
          </a:prstGeom>
          <a:solidFill>
            <a:schemeClr val="tx2"/>
          </a:solidFill>
        </p:spPr>
        <p:txBody>
          <a:bodyPr/>
          <a:lstStyle/>
          <a:p>
            <a:endParaRPr lang="en-SG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CDE1CA-5C64-A7FB-E3FD-C38E92BB3E8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900587" y="2174962"/>
            <a:ext cx="2435052" cy="2435052"/>
          </a:xfrm>
          <a:prstGeom prst="ellipse">
            <a:avLst/>
          </a:prstGeom>
          <a:solidFill>
            <a:schemeClr val="tx2"/>
          </a:solidFill>
        </p:spPr>
        <p:txBody>
          <a:bodyPr/>
          <a:lstStyle/>
          <a:p>
            <a:endParaRPr lang="en-SG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9F4F7A-C7A6-7DCC-0991-B7291D38F5A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902662" y="2174962"/>
            <a:ext cx="2435052" cy="2435052"/>
          </a:xfrm>
          <a:prstGeom prst="ellipse">
            <a:avLst/>
          </a:prstGeom>
          <a:solidFill>
            <a:schemeClr val="tx2"/>
          </a:solidFill>
        </p:spPr>
        <p:txBody>
          <a:bodyPr/>
          <a:lstStyle/>
          <a:p>
            <a:endParaRPr lang="en-SG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C6357AF7-D12E-A80A-FF61-45F12FAD80D7}"/>
              </a:ext>
            </a:extLst>
          </p:cNvPr>
          <p:cNvSpPr txBox="1">
            <a:spLocks/>
          </p:cNvSpPr>
          <p:nvPr/>
        </p:nvSpPr>
        <p:spPr>
          <a:xfrm>
            <a:off x="1600323" y="4610014"/>
            <a:ext cx="2954396" cy="1964531"/>
          </a:xfrm>
          <a:prstGeom prst="rect">
            <a:avLst/>
          </a:prstGeom>
        </p:spPr>
        <p:txBody>
          <a:bodyPr wrap="square" lIns="251999" tIns="180000" rIns="251999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/>
              <a:t>Lorem ipsum </a:t>
            </a:r>
            <a:r>
              <a:rPr lang="en-SG" sz="1100" dirty="0" err="1"/>
              <a:t>dolor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, </a:t>
            </a:r>
            <a:r>
              <a:rPr lang="en-SG" sz="1100" dirty="0" err="1"/>
              <a:t>consectetur</a:t>
            </a:r>
            <a:r>
              <a:rPr lang="en-SG" sz="1100" dirty="0"/>
              <a:t> </a:t>
            </a:r>
            <a:r>
              <a:rPr lang="en-SG" sz="1100" dirty="0" err="1"/>
              <a:t>adipiscing</a:t>
            </a:r>
            <a:r>
              <a:rPr lang="en-SG" sz="1100" dirty="0"/>
              <a:t> </a:t>
            </a:r>
            <a:r>
              <a:rPr lang="en-SG" sz="1100" dirty="0" err="1"/>
              <a:t>elit</a:t>
            </a:r>
            <a:r>
              <a:rPr lang="en-SG" sz="1100" dirty="0"/>
              <a:t>. </a:t>
            </a:r>
            <a:r>
              <a:rPr lang="en-SG" sz="1100" dirty="0" err="1"/>
              <a:t>Vivamus</a:t>
            </a:r>
            <a:r>
              <a:rPr lang="en-SG" sz="1100" dirty="0"/>
              <a:t> </a:t>
            </a:r>
            <a:r>
              <a:rPr lang="en-SG" sz="1100" dirty="0" err="1"/>
              <a:t>ullamcorper</a:t>
            </a:r>
            <a:r>
              <a:rPr lang="en-SG" sz="1100" dirty="0"/>
              <a:t> ligula </a:t>
            </a:r>
            <a:r>
              <a:rPr lang="en-SG" sz="1100" dirty="0" err="1"/>
              <a:t>enim</a:t>
            </a:r>
            <a:r>
              <a:rPr lang="en-SG" sz="1100" dirty="0"/>
              <a:t>, in </a:t>
            </a:r>
            <a:r>
              <a:rPr lang="en-SG" sz="1100" dirty="0" err="1"/>
              <a:t>tempor</a:t>
            </a:r>
            <a:r>
              <a:rPr lang="en-SG" sz="1100" dirty="0"/>
              <a:t> magna </a:t>
            </a:r>
            <a:r>
              <a:rPr lang="en-SG" sz="1100" dirty="0" err="1"/>
              <a:t>pellentesque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. </a:t>
            </a:r>
          </a:p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 err="1"/>
              <a:t>Mauris</a:t>
            </a:r>
            <a:r>
              <a:rPr lang="en-SG" sz="1100" dirty="0"/>
              <a:t> </a:t>
            </a:r>
            <a:r>
              <a:rPr lang="en-SG" sz="1100" dirty="0" err="1"/>
              <a:t>egestas</a:t>
            </a:r>
            <a:r>
              <a:rPr lang="en-SG" sz="1100" dirty="0"/>
              <a:t> </a:t>
            </a:r>
            <a:r>
              <a:rPr lang="en-SG" sz="1100" dirty="0" err="1"/>
              <a:t>erat</a:t>
            </a:r>
            <a:r>
              <a:rPr lang="en-SG" sz="1100" dirty="0"/>
              <a:t> </a:t>
            </a:r>
            <a:r>
              <a:rPr lang="en-SG" sz="1100" dirty="0" err="1"/>
              <a:t>eget</a:t>
            </a:r>
            <a:r>
              <a:rPr lang="en-SG" sz="1100" dirty="0"/>
              <a:t> </a:t>
            </a:r>
            <a:r>
              <a:rPr lang="en-SG" sz="1100" dirty="0" err="1"/>
              <a:t>dolor</a:t>
            </a:r>
            <a:r>
              <a:rPr lang="en-SG" sz="1100" dirty="0"/>
              <a:t> </a:t>
            </a:r>
            <a:r>
              <a:rPr lang="en-SG" sz="1100" dirty="0" err="1"/>
              <a:t>porttitor</a:t>
            </a:r>
            <a:r>
              <a:rPr lang="en-SG" sz="1100" dirty="0"/>
              <a:t> semper. Class </a:t>
            </a:r>
            <a:r>
              <a:rPr lang="en-SG" sz="1100" dirty="0" err="1"/>
              <a:t>aptent</a:t>
            </a:r>
            <a:r>
              <a:rPr lang="en-SG" sz="1100" dirty="0"/>
              <a:t> </a:t>
            </a:r>
            <a:r>
              <a:rPr lang="en-SG" sz="1100" dirty="0" err="1"/>
              <a:t>taciti</a:t>
            </a:r>
            <a:r>
              <a:rPr lang="en-SG" sz="1100" dirty="0"/>
              <a:t> </a:t>
            </a:r>
            <a:r>
              <a:rPr lang="en-SG" sz="1100" dirty="0" err="1"/>
              <a:t>sociosqu</a:t>
            </a:r>
            <a:r>
              <a:rPr lang="en-SG" sz="1100" dirty="0"/>
              <a:t> ad </a:t>
            </a:r>
            <a:r>
              <a:rPr lang="en-SG" sz="1100" dirty="0" err="1"/>
              <a:t>litora</a:t>
            </a:r>
            <a:r>
              <a:rPr lang="en-SG" sz="1100" dirty="0"/>
              <a:t>.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0D564E10-EDB0-9BC7-C6C6-6C8386D0FDE6}"/>
              </a:ext>
            </a:extLst>
          </p:cNvPr>
          <p:cNvSpPr txBox="1">
            <a:spLocks/>
          </p:cNvSpPr>
          <p:nvPr/>
        </p:nvSpPr>
        <p:spPr>
          <a:xfrm>
            <a:off x="4640090" y="4610014"/>
            <a:ext cx="2954397" cy="1966134"/>
          </a:xfrm>
          <a:prstGeom prst="rect">
            <a:avLst/>
          </a:prstGeom>
        </p:spPr>
        <p:txBody>
          <a:bodyPr wrap="square" lIns="251999" tIns="180000" rIns="251999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/>
              <a:t>Lorem ipsum </a:t>
            </a:r>
            <a:r>
              <a:rPr lang="en-SG" sz="1100" dirty="0" err="1"/>
              <a:t>dolor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, </a:t>
            </a:r>
            <a:r>
              <a:rPr lang="en-SG" sz="1100" dirty="0" err="1"/>
              <a:t>consectetur</a:t>
            </a:r>
            <a:r>
              <a:rPr lang="en-SG" sz="1100" dirty="0"/>
              <a:t> </a:t>
            </a:r>
            <a:r>
              <a:rPr lang="en-SG" sz="1100" dirty="0" err="1"/>
              <a:t>adipiscing</a:t>
            </a:r>
            <a:r>
              <a:rPr lang="en-SG" sz="1100" dirty="0"/>
              <a:t> </a:t>
            </a:r>
            <a:r>
              <a:rPr lang="en-SG" sz="1100" dirty="0" err="1"/>
              <a:t>elit</a:t>
            </a:r>
            <a:r>
              <a:rPr lang="en-SG" sz="1100" dirty="0"/>
              <a:t>. </a:t>
            </a:r>
            <a:r>
              <a:rPr lang="en-SG" sz="1100" dirty="0" err="1"/>
              <a:t>Vivamus</a:t>
            </a:r>
            <a:r>
              <a:rPr lang="en-SG" sz="1100" dirty="0"/>
              <a:t> </a:t>
            </a:r>
            <a:r>
              <a:rPr lang="en-SG" sz="1100" dirty="0" err="1"/>
              <a:t>ullamcorper</a:t>
            </a:r>
            <a:r>
              <a:rPr lang="en-SG" sz="1100" dirty="0"/>
              <a:t> ligula </a:t>
            </a:r>
            <a:r>
              <a:rPr lang="en-SG" sz="1100" dirty="0" err="1"/>
              <a:t>enim</a:t>
            </a:r>
            <a:r>
              <a:rPr lang="en-SG" sz="1100" dirty="0"/>
              <a:t>, in </a:t>
            </a:r>
            <a:r>
              <a:rPr lang="en-SG" sz="1100" dirty="0" err="1"/>
              <a:t>tempor</a:t>
            </a:r>
            <a:r>
              <a:rPr lang="en-SG" sz="1100" dirty="0"/>
              <a:t> magna </a:t>
            </a:r>
            <a:r>
              <a:rPr lang="en-SG" sz="1100" dirty="0" err="1"/>
              <a:t>pellentesque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. </a:t>
            </a:r>
          </a:p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 err="1"/>
              <a:t>Mauris</a:t>
            </a:r>
            <a:r>
              <a:rPr lang="en-SG" sz="1100" dirty="0"/>
              <a:t> </a:t>
            </a:r>
            <a:r>
              <a:rPr lang="en-SG" sz="1100" dirty="0" err="1"/>
              <a:t>egestas</a:t>
            </a:r>
            <a:r>
              <a:rPr lang="en-SG" sz="1100" dirty="0"/>
              <a:t> </a:t>
            </a:r>
            <a:r>
              <a:rPr lang="en-SG" sz="1100" dirty="0" err="1"/>
              <a:t>erat</a:t>
            </a:r>
            <a:r>
              <a:rPr lang="en-SG" sz="1100" dirty="0"/>
              <a:t> </a:t>
            </a:r>
            <a:r>
              <a:rPr lang="en-SG" sz="1100" dirty="0" err="1"/>
              <a:t>eget</a:t>
            </a:r>
            <a:r>
              <a:rPr lang="en-SG" sz="1100" dirty="0"/>
              <a:t> </a:t>
            </a:r>
            <a:r>
              <a:rPr lang="en-SG" sz="1100" dirty="0" err="1"/>
              <a:t>dolor</a:t>
            </a:r>
            <a:r>
              <a:rPr lang="en-SG" sz="1100" dirty="0"/>
              <a:t> </a:t>
            </a:r>
            <a:r>
              <a:rPr lang="en-SG" sz="1100" dirty="0" err="1"/>
              <a:t>porttitor</a:t>
            </a:r>
            <a:r>
              <a:rPr lang="en-SG" sz="1100" dirty="0"/>
              <a:t> semper. Class </a:t>
            </a:r>
            <a:r>
              <a:rPr lang="en-SG" sz="1100" dirty="0" err="1"/>
              <a:t>aptent</a:t>
            </a:r>
            <a:r>
              <a:rPr lang="en-SG" sz="1100" dirty="0"/>
              <a:t> </a:t>
            </a:r>
            <a:r>
              <a:rPr lang="en-SG" sz="1100" dirty="0" err="1"/>
              <a:t>taciti</a:t>
            </a:r>
            <a:r>
              <a:rPr lang="en-SG" sz="1100" dirty="0"/>
              <a:t> </a:t>
            </a:r>
            <a:r>
              <a:rPr lang="en-SG" sz="1100" dirty="0" err="1"/>
              <a:t>sociosqu</a:t>
            </a:r>
            <a:r>
              <a:rPr lang="en-SG" sz="1100" dirty="0"/>
              <a:t> ad </a:t>
            </a:r>
            <a:r>
              <a:rPr lang="en-SG" sz="1100" dirty="0" err="1"/>
              <a:t>litora</a:t>
            </a:r>
            <a:r>
              <a:rPr lang="en-SG" sz="1100" dirty="0"/>
              <a:t>.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22655AC3-FFD6-FC57-A60B-397D4FC0BA9B}"/>
              </a:ext>
            </a:extLst>
          </p:cNvPr>
          <p:cNvSpPr txBox="1">
            <a:spLocks/>
          </p:cNvSpPr>
          <p:nvPr/>
        </p:nvSpPr>
        <p:spPr>
          <a:xfrm>
            <a:off x="7667706" y="4610014"/>
            <a:ext cx="2954397" cy="1966134"/>
          </a:xfrm>
          <a:prstGeom prst="rect">
            <a:avLst/>
          </a:prstGeom>
        </p:spPr>
        <p:txBody>
          <a:bodyPr wrap="square" lIns="251999" tIns="180000" rIns="251999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/>
              <a:t>Lorem ipsum </a:t>
            </a:r>
            <a:r>
              <a:rPr lang="en-SG" sz="1100" dirty="0" err="1"/>
              <a:t>dolor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, </a:t>
            </a:r>
            <a:r>
              <a:rPr lang="en-SG" sz="1100" dirty="0" err="1"/>
              <a:t>consectetur</a:t>
            </a:r>
            <a:r>
              <a:rPr lang="en-SG" sz="1100" dirty="0"/>
              <a:t> </a:t>
            </a:r>
            <a:r>
              <a:rPr lang="en-SG" sz="1100" dirty="0" err="1"/>
              <a:t>adipiscing</a:t>
            </a:r>
            <a:r>
              <a:rPr lang="en-SG" sz="1100" dirty="0"/>
              <a:t> </a:t>
            </a:r>
            <a:r>
              <a:rPr lang="en-SG" sz="1100" dirty="0" err="1"/>
              <a:t>elit</a:t>
            </a:r>
            <a:r>
              <a:rPr lang="en-SG" sz="1100" dirty="0"/>
              <a:t>. </a:t>
            </a:r>
            <a:r>
              <a:rPr lang="en-SG" sz="1100" dirty="0" err="1"/>
              <a:t>Vivamus</a:t>
            </a:r>
            <a:r>
              <a:rPr lang="en-SG" sz="1100" dirty="0"/>
              <a:t> </a:t>
            </a:r>
            <a:r>
              <a:rPr lang="en-SG" sz="1100" dirty="0" err="1"/>
              <a:t>ullamcorper</a:t>
            </a:r>
            <a:r>
              <a:rPr lang="en-SG" sz="1100" dirty="0"/>
              <a:t> ligula </a:t>
            </a:r>
            <a:r>
              <a:rPr lang="en-SG" sz="1100" dirty="0" err="1"/>
              <a:t>enim</a:t>
            </a:r>
            <a:r>
              <a:rPr lang="en-SG" sz="1100" dirty="0"/>
              <a:t>, in </a:t>
            </a:r>
            <a:r>
              <a:rPr lang="en-SG" sz="1100" dirty="0" err="1"/>
              <a:t>tempor</a:t>
            </a:r>
            <a:r>
              <a:rPr lang="en-SG" sz="1100" dirty="0"/>
              <a:t> magna </a:t>
            </a:r>
            <a:r>
              <a:rPr lang="en-SG" sz="1100" dirty="0" err="1"/>
              <a:t>pellentesque</a:t>
            </a:r>
            <a:r>
              <a:rPr lang="en-SG" sz="1100" dirty="0"/>
              <a:t> sit </a:t>
            </a:r>
            <a:r>
              <a:rPr lang="en-SG" sz="1100" dirty="0" err="1"/>
              <a:t>amet</a:t>
            </a:r>
            <a:r>
              <a:rPr lang="en-SG" sz="1100" dirty="0"/>
              <a:t>. </a:t>
            </a:r>
          </a:p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100" dirty="0" err="1"/>
              <a:t>Mauris</a:t>
            </a:r>
            <a:r>
              <a:rPr lang="en-SG" sz="1100" dirty="0"/>
              <a:t> </a:t>
            </a:r>
            <a:r>
              <a:rPr lang="en-SG" sz="1100" dirty="0" err="1"/>
              <a:t>egestas</a:t>
            </a:r>
            <a:r>
              <a:rPr lang="en-SG" sz="1100" dirty="0"/>
              <a:t> </a:t>
            </a:r>
            <a:r>
              <a:rPr lang="en-SG" sz="1100" dirty="0" err="1"/>
              <a:t>erat</a:t>
            </a:r>
            <a:r>
              <a:rPr lang="en-SG" sz="1100" dirty="0"/>
              <a:t> </a:t>
            </a:r>
            <a:r>
              <a:rPr lang="en-SG" sz="1100" dirty="0" err="1"/>
              <a:t>eget</a:t>
            </a:r>
            <a:r>
              <a:rPr lang="en-SG" sz="1100" dirty="0"/>
              <a:t> </a:t>
            </a:r>
            <a:r>
              <a:rPr lang="en-SG" sz="1100" dirty="0" err="1"/>
              <a:t>dolor</a:t>
            </a:r>
            <a:r>
              <a:rPr lang="en-SG" sz="1100" dirty="0"/>
              <a:t> </a:t>
            </a:r>
            <a:r>
              <a:rPr lang="en-SG" sz="1100" dirty="0" err="1"/>
              <a:t>porttitor</a:t>
            </a:r>
            <a:r>
              <a:rPr lang="en-SG" sz="1100" dirty="0"/>
              <a:t> semper. Class </a:t>
            </a:r>
            <a:r>
              <a:rPr lang="en-SG" sz="1100" dirty="0" err="1"/>
              <a:t>aptent</a:t>
            </a:r>
            <a:r>
              <a:rPr lang="en-SG" sz="1100" dirty="0"/>
              <a:t> </a:t>
            </a:r>
            <a:r>
              <a:rPr lang="en-SG" sz="1100" dirty="0" err="1"/>
              <a:t>taciti</a:t>
            </a:r>
            <a:r>
              <a:rPr lang="en-SG" sz="1100" dirty="0"/>
              <a:t> </a:t>
            </a:r>
            <a:r>
              <a:rPr lang="en-SG" sz="1100" dirty="0" err="1"/>
              <a:t>sociosqu</a:t>
            </a:r>
            <a:r>
              <a:rPr lang="en-SG" sz="1100" dirty="0"/>
              <a:t> ad </a:t>
            </a:r>
            <a:r>
              <a:rPr lang="en-SG" sz="1100" dirty="0" err="1"/>
              <a:t>litora</a:t>
            </a:r>
            <a:r>
              <a:rPr lang="en-SG" sz="1100" dirty="0"/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12AEDB-417E-CC8F-CA44-13255EEE9364}"/>
              </a:ext>
            </a:extLst>
          </p:cNvPr>
          <p:cNvSpPr/>
          <p:nvPr/>
        </p:nvSpPr>
        <p:spPr>
          <a:xfrm>
            <a:off x="1831982" y="2299416"/>
            <a:ext cx="1512854" cy="471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194637-0B90-C924-F57D-22EEFFDA484E}"/>
              </a:ext>
            </a:extLst>
          </p:cNvPr>
          <p:cNvSpPr/>
          <p:nvPr/>
        </p:nvSpPr>
        <p:spPr>
          <a:xfrm>
            <a:off x="4853016" y="2299416"/>
            <a:ext cx="1512854" cy="471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AFE0CB-920F-8B83-27DC-3EC66927295D}"/>
              </a:ext>
            </a:extLst>
          </p:cNvPr>
          <p:cNvSpPr/>
          <p:nvPr/>
        </p:nvSpPr>
        <p:spPr>
          <a:xfrm>
            <a:off x="7826311" y="2299416"/>
            <a:ext cx="1512854" cy="471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8B606969-EA7B-A669-917C-86E0FF16CF91}"/>
              </a:ext>
            </a:extLst>
          </p:cNvPr>
          <p:cNvSpPr txBox="1">
            <a:spLocks/>
          </p:cNvSpPr>
          <p:nvPr/>
        </p:nvSpPr>
        <p:spPr>
          <a:xfrm>
            <a:off x="1600323" y="1386981"/>
            <a:ext cx="2954396" cy="421183"/>
          </a:xfrm>
          <a:prstGeom prst="rect">
            <a:avLst/>
          </a:prstGeom>
        </p:spPr>
        <p:txBody>
          <a:bodyPr wrap="square" lIns="251999" tIns="0" rIns="251999" bIns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600" dirty="0">
                <a:latin typeface="Montserrat Medium" pitchFamily="2" charset="77"/>
              </a:rPr>
              <a:t>Lorem ipsum </a:t>
            </a:r>
            <a:r>
              <a:rPr lang="en-SG" sz="1600" dirty="0" err="1">
                <a:latin typeface="Montserrat Medium" pitchFamily="2" charset="77"/>
              </a:rPr>
              <a:t>dolor</a:t>
            </a:r>
            <a:r>
              <a:rPr lang="en-SG" sz="1600" dirty="0">
                <a:latin typeface="Montserrat Medium" pitchFamily="2" charset="77"/>
              </a:rPr>
              <a:t> sit </a:t>
            </a:r>
            <a:r>
              <a:rPr lang="en-SG" sz="1600" dirty="0" err="1">
                <a:latin typeface="Montserrat Medium" pitchFamily="2" charset="77"/>
              </a:rPr>
              <a:t>amet</a:t>
            </a:r>
            <a:r>
              <a:rPr lang="en-SG" sz="1600" dirty="0">
                <a:latin typeface="Montserrat Medium" pitchFamily="2" charset="77"/>
              </a:rPr>
              <a:t>, </a:t>
            </a:r>
            <a:r>
              <a:rPr lang="en-SG" sz="1600" dirty="0" err="1">
                <a:latin typeface="Montserrat Medium" pitchFamily="2" charset="77"/>
              </a:rPr>
              <a:t>consectetur</a:t>
            </a:r>
            <a:endParaRPr lang="en-SG" sz="1600" dirty="0">
              <a:latin typeface="Montserrat Medium" pitchFamily="2" charset="77"/>
            </a:endParaRP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1338F5B2-3374-B21E-BFF0-99F7F1CF6C5B}"/>
              </a:ext>
            </a:extLst>
          </p:cNvPr>
          <p:cNvSpPr txBox="1">
            <a:spLocks/>
          </p:cNvSpPr>
          <p:nvPr/>
        </p:nvSpPr>
        <p:spPr>
          <a:xfrm>
            <a:off x="4640915" y="1386981"/>
            <a:ext cx="2954396" cy="421183"/>
          </a:xfrm>
          <a:prstGeom prst="rect">
            <a:avLst/>
          </a:prstGeom>
        </p:spPr>
        <p:txBody>
          <a:bodyPr wrap="square" lIns="251999" tIns="0" rIns="251999" bIns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600" dirty="0">
                <a:latin typeface="Montserrat Medium" pitchFamily="2" charset="77"/>
              </a:rPr>
              <a:t>Lorem ipsum </a:t>
            </a:r>
            <a:r>
              <a:rPr lang="en-SG" sz="1600" dirty="0" err="1">
                <a:latin typeface="Montserrat Medium" pitchFamily="2" charset="77"/>
              </a:rPr>
              <a:t>dolor</a:t>
            </a:r>
            <a:r>
              <a:rPr lang="en-SG" sz="1600" dirty="0">
                <a:latin typeface="Montserrat Medium" pitchFamily="2" charset="77"/>
              </a:rPr>
              <a:t> sit </a:t>
            </a:r>
            <a:r>
              <a:rPr lang="en-SG" sz="1600" dirty="0" err="1">
                <a:latin typeface="Montserrat Medium" pitchFamily="2" charset="77"/>
              </a:rPr>
              <a:t>amet</a:t>
            </a:r>
            <a:r>
              <a:rPr lang="en-SG" sz="1600" dirty="0">
                <a:latin typeface="Montserrat Medium" pitchFamily="2" charset="77"/>
              </a:rPr>
              <a:t>, </a:t>
            </a:r>
            <a:r>
              <a:rPr lang="en-SG" sz="1600" dirty="0" err="1">
                <a:latin typeface="Montserrat Medium" pitchFamily="2" charset="77"/>
              </a:rPr>
              <a:t>consectetur</a:t>
            </a:r>
            <a:endParaRPr lang="en-SG" sz="1600" dirty="0">
              <a:latin typeface="Montserrat Medium" pitchFamily="2" charset="77"/>
            </a:endParaRP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0D48A1D0-8351-C786-0452-9B176A1CC6A8}"/>
              </a:ext>
            </a:extLst>
          </p:cNvPr>
          <p:cNvSpPr txBox="1">
            <a:spLocks/>
          </p:cNvSpPr>
          <p:nvPr/>
        </p:nvSpPr>
        <p:spPr>
          <a:xfrm>
            <a:off x="7686638" y="1386981"/>
            <a:ext cx="2954396" cy="421183"/>
          </a:xfrm>
          <a:prstGeom prst="rect">
            <a:avLst/>
          </a:prstGeom>
        </p:spPr>
        <p:txBody>
          <a:bodyPr wrap="square" lIns="251999" tIns="0" rIns="251999" bIns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600" dirty="0">
                <a:latin typeface="Montserrat Medium" pitchFamily="2" charset="77"/>
              </a:rPr>
              <a:t>Lorem ipsum </a:t>
            </a:r>
            <a:r>
              <a:rPr lang="en-SG" sz="1600" dirty="0" err="1">
                <a:latin typeface="Montserrat Medium" pitchFamily="2" charset="77"/>
              </a:rPr>
              <a:t>dolor</a:t>
            </a:r>
            <a:r>
              <a:rPr lang="en-SG" sz="1600" dirty="0">
                <a:latin typeface="Montserrat Medium" pitchFamily="2" charset="77"/>
              </a:rPr>
              <a:t> sit </a:t>
            </a:r>
            <a:r>
              <a:rPr lang="en-SG" sz="1600" dirty="0" err="1">
                <a:latin typeface="Montserrat Medium" pitchFamily="2" charset="77"/>
              </a:rPr>
              <a:t>amet</a:t>
            </a:r>
            <a:r>
              <a:rPr lang="en-SG" sz="1600" dirty="0">
                <a:latin typeface="Montserrat Medium" pitchFamily="2" charset="77"/>
              </a:rPr>
              <a:t>, </a:t>
            </a:r>
            <a:r>
              <a:rPr lang="en-SG" sz="1600" dirty="0" err="1">
                <a:latin typeface="Montserrat Medium" pitchFamily="2" charset="77"/>
              </a:rPr>
              <a:t>consectetur</a:t>
            </a:r>
            <a:endParaRPr lang="en-SG" sz="16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5729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18A468-DCF2-566E-75D9-6641ED461281}"/>
              </a:ext>
            </a:extLst>
          </p:cNvPr>
          <p:cNvCxnSpPr>
            <a:cxnSpLocks/>
          </p:cNvCxnSpPr>
          <p:nvPr/>
        </p:nvCxnSpPr>
        <p:spPr>
          <a:xfrm>
            <a:off x="-468000" y="3392488"/>
            <a:ext cx="1287193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4921A-1DE1-0E6B-8D64-35A6EE2D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DFB0-D4A3-9E92-18BE-79341ADD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EF362B-96C9-66ED-1650-E3B38E2D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96863"/>
            <a:ext cx="11630024" cy="1020724"/>
          </a:xfrm>
        </p:spPr>
        <p:txBody>
          <a:bodyPr/>
          <a:lstStyle/>
          <a:p>
            <a:r>
              <a:rPr lang="en-SG" dirty="0"/>
              <a:t>Our Milestones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7B56A1-5D0D-F303-7D96-114EEF8296E9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1078126" y="2939008"/>
            <a:ext cx="906960" cy="906960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txBody>
          <a:bodyPr/>
          <a:lstStyle/>
          <a:p>
            <a:endParaRPr lang="en-SG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FCDE1CA-5C64-A7FB-E3FD-C38E92BB3E8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031802" y="2804665"/>
            <a:ext cx="1175646" cy="1175646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txBody>
          <a:bodyPr/>
          <a:lstStyle/>
          <a:p>
            <a:endParaRPr lang="en-SG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9F4F7A-C7A6-7DCC-0991-B7291D38F5A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902662" y="2174962"/>
            <a:ext cx="2435052" cy="2435052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txBody>
          <a:bodyPr/>
          <a:lstStyle/>
          <a:p>
            <a:endParaRPr lang="en-SG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C6357AF7-D12E-A80A-FF61-45F12FAD80D7}"/>
              </a:ext>
            </a:extLst>
          </p:cNvPr>
          <p:cNvSpPr txBox="1">
            <a:spLocks/>
          </p:cNvSpPr>
          <p:nvPr/>
        </p:nvSpPr>
        <p:spPr>
          <a:xfrm>
            <a:off x="1531607" y="3855391"/>
            <a:ext cx="2334213" cy="1312109"/>
          </a:xfrm>
          <a:prstGeom prst="rect">
            <a:avLst/>
          </a:prstGeom>
        </p:spPr>
        <p:txBody>
          <a:bodyPr wrap="square" lIns="180000" tIns="180000" rIns="180000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000" dirty="0"/>
              <a:t>Lorem ipsum </a:t>
            </a:r>
            <a:r>
              <a:rPr lang="en-SG" sz="1000" dirty="0" err="1"/>
              <a:t>dolor</a:t>
            </a:r>
            <a:r>
              <a:rPr lang="en-SG" sz="1000" dirty="0"/>
              <a:t> sit </a:t>
            </a:r>
            <a:r>
              <a:rPr lang="en-SG" sz="1000" dirty="0" err="1"/>
              <a:t>amet</a:t>
            </a:r>
            <a:r>
              <a:rPr lang="en-SG" sz="1000" dirty="0"/>
              <a:t>, </a:t>
            </a:r>
            <a:r>
              <a:rPr lang="en-SG" sz="1000" dirty="0" err="1"/>
              <a:t>consectetur</a:t>
            </a:r>
            <a:r>
              <a:rPr lang="en-SG" sz="1000" dirty="0"/>
              <a:t> </a:t>
            </a:r>
            <a:r>
              <a:rPr lang="en-SG" sz="1000" dirty="0" err="1"/>
              <a:t>adipiscing</a:t>
            </a:r>
            <a:r>
              <a:rPr lang="en-SG" sz="1000" dirty="0"/>
              <a:t> </a:t>
            </a:r>
            <a:r>
              <a:rPr lang="en-SG" sz="1000" dirty="0" err="1"/>
              <a:t>elit</a:t>
            </a:r>
            <a:r>
              <a:rPr lang="en-SG" sz="1000" dirty="0"/>
              <a:t>. </a:t>
            </a:r>
            <a:r>
              <a:rPr lang="en-SG" sz="1000" dirty="0" err="1"/>
              <a:t>Vivamus</a:t>
            </a:r>
            <a:r>
              <a:rPr lang="en-SG" sz="1000" dirty="0"/>
              <a:t> </a:t>
            </a:r>
            <a:r>
              <a:rPr lang="en-SG" sz="1000" dirty="0" err="1"/>
              <a:t>ullamcorper</a:t>
            </a:r>
            <a:r>
              <a:rPr lang="en-SG" sz="1000" dirty="0"/>
              <a:t> ligula </a:t>
            </a:r>
            <a:r>
              <a:rPr lang="en-SG" sz="1000" dirty="0" err="1"/>
              <a:t>enim</a:t>
            </a:r>
            <a:r>
              <a:rPr lang="en-SG" sz="1000" dirty="0"/>
              <a:t>, in </a:t>
            </a:r>
            <a:r>
              <a:rPr lang="en-SG" sz="1000" dirty="0" err="1"/>
              <a:t>tempor</a:t>
            </a:r>
            <a:r>
              <a:rPr lang="en-SG" sz="1000" dirty="0"/>
              <a:t> magna </a:t>
            </a:r>
            <a:r>
              <a:rPr lang="en-SG" sz="1000" dirty="0" err="1"/>
              <a:t>pellentesque</a:t>
            </a:r>
            <a:r>
              <a:rPr lang="en-SG" sz="1000" dirty="0"/>
              <a:t> sit </a:t>
            </a:r>
            <a:r>
              <a:rPr lang="en-SG" sz="1000" dirty="0" err="1"/>
              <a:t>amet</a:t>
            </a:r>
            <a:r>
              <a:rPr lang="en-SG" sz="1000" dirty="0"/>
              <a:t>. </a:t>
            </a: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8B606969-EA7B-A669-917C-86E0FF16CF91}"/>
              </a:ext>
            </a:extLst>
          </p:cNvPr>
          <p:cNvSpPr txBox="1">
            <a:spLocks/>
          </p:cNvSpPr>
          <p:nvPr/>
        </p:nvSpPr>
        <p:spPr>
          <a:xfrm>
            <a:off x="227013" y="1430937"/>
            <a:ext cx="2172153" cy="565422"/>
          </a:xfrm>
          <a:prstGeom prst="rect">
            <a:avLst/>
          </a:prstGeom>
        </p:spPr>
        <p:txBody>
          <a:bodyPr wrap="square" lIns="0" tIns="180000" rIns="251999" bIns="1800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SG" sz="1400" dirty="0">
                <a:latin typeface="Montserrat Medium" pitchFamily="2" charset="77"/>
              </a:rPr>
              <a:t>Lorem ipsum </a:t>
            </a:r>
            <a:r>
              <a:rPr lang="en-SG" sz="1400" dirty="0" err="1">
                <a:latin typeface="Montserrat Medium" pitchFamily="2" charset="77"/>
              </a:rPr>
              <a:t>dolor</a:t>
            </a:r>
            <a:r>
              <a:rPr lang="en-SG" sz="1400" dirty="0">
                <a:latin typeface="Montserrat Medium" pitchFamily="2" charset="77"/>
              </a:rPr>
              <a:t> sit </a:t>
            </a:r>
            <a:r>
              <a:rPr lang="en-SG" sz="1400" dirty="0" err="1">
                <a:latin typeface="Montserrat Medium" pitchFamily="2" charset="77"/>
              </a:rPr>
              <a:t>amet</a:t>
            </a:r>
            <a:r>
              <a:rPr lang="en-SG" sz="1400" dirty="0">
                <a:latin typeface="Montserrat Medium" pitchFamily="2" charset="77"/>
              </a:rPr>
              <a:t>, </a:t>
            </a:r>
            <a:r>
              <a:rPr lang="en-SG" sz="1400" dirty="0" err="1">
                <a:latin typeface="Montserrat Medium" pitchFamily="2" charset="77"/>
              </a:rPr>
              <a:t>consectetur</a:t>
            </a:r>
            <a:endParaRPr lang="en-SG" sz="1400" dirty="0">
              <a:latin typeface="Montserrat Medium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78612F-668D-236F-3D40-C796044D1834}"/>
              </a:ext>
            </a:extLst>
          </p:cNvPr>
          <p:cNvSpPr/>
          <p:nvPr/>
        </p:nvSpPr>
        <p:spPr>
          <a:xfrm>
            <a:off x="227013" y="1996359"/>
            <a:ext cx="1304593" cy="377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spc="300" dirty="0">
                <a:latin typeface="Montserrat SemiBold" pitchFamily="2" charset="77"/>
              </a:rPr>
              <a:t>MAY 2021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830AE7-5EBA-3638-BE4F-66681AD73F70}"/>
              </a:ext>
            </a:extLst>
          </p:cNvPr>
          <p:cNvCxnSpPr>
            <a:cxnSpLocks/>
          </p:cNvCxnSpPr>
          <p:nvPr/>
        </p:nvCxnSpPr>
        <p:spPr>
          <a:xfrm>
            <a:off x="227013" y="1996359"/>
            <a:ext cx="0" cy="1396129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7D8AA2-B57B-4A57-02FA-1CBEDE89C819}"/>
              </a:ext>
            </a:extLst>
          </p:cNvPr>
          <p:cNvCxnSpPr>
            <a:cxnSpLocks/>
          </p:cNvCxnSpPr>
          <p:nvPr/>
        </p:nvCxnSpPr>
        <p:spPr>
          <a:xfrm>
            <a:off x="1524000" y="3834823"/>
            <a:ext cx="0" cy="1666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AF4F7-4761-3DA1-C516-8C88BD96E55A}"/>
              </a:ext>
            </a:extLst>
          </p:cNvPr>
          <p:cNvSpPr/>
          <p:nvPr/>
        </p:nvSpPr>
        <p:spPr>
          <a:xfrm>
            <a:off x="1531606" y="5124132"/>
            <a:ext cx="1304593" cy="377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300" dirty="0">
                <a:solidFill>
                  <a:srgbClr val="F2F2F2"/>
                </a:solidFill>
                <a:latin typeface="Montserrat SemiBold" pitchFamily="2" charset="77"/>
              </a:rPr>
              <a:t>DEC</a:t>
            </a:r>
            <a:r>
              <a:rPr kumimoji="0" lang="en-GB" sz="1200" b="1" i="0" u="none" strike="noStrike" kern="1200" cap="none" spc="30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 2021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ED6BA1-4B58-8509-38D9-559DF02D20B5}"/>
              </a:ext>
            </a:extLst>
          </p:cNvPr>
          <p:cNvSpPr/>
          <p:nvPr/>
        </p:nvSpPr>
        <p:spPr>
          <a:xfrm>
            <a:off x="3035300" y="1430519"/>
            <a:ext cx="1304593" cy="377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30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JAN 2022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6A1838-FE02-53AD-D6D5-93227E81745E}"/>
              </a:ext>
            </a:extLst>
          </p:cNvPr>
          <p:cNvCxnSpPr>
            <a:cxnSpLocks/>
          </p:cNvCxnSpPr>
          <p:nvPr/>
        </p:nvCxnSpPr>
        <p:spPr>
          <a:xfrm>
            <a:off x="3035300" y="1430519"/>
            <a:ext cx="0" cy="1961969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3">
            <a:extLst>
              <a:ext uri="{FF2B5EF4-FFF2-40B4-BE49-F238E27FC236}">
                <a16:creationId xmlns:a16="http://schemas.microsoft.com/office/drawing/2014/main" id="{4985FA42-D71A-BD9A-0DD1-5C599DA56EC9}"/>
              </a:ext>
            </a:extLst>
          </p:cNvPr>
          <p:cNvSpPr txBox="1">
            <a:spLocks/>
          </p:cNvSpPr>
          <p:nvPr/>
        </p:nvSpPr>
        <p:spPr>
          <a:xfrm>
            <a:off x="3040368" y="1803562"/>
            <a:ext cx="2167086" cy="1025663"/>
          </a:xfrm>
          <a:prstGeom prst="rect">
            <a:avLst/>
          </a:prstGeom>
        </p:spPr>
        <p:txBody>
          <a:bodyPr wrap="square" lIns="180000" tIns="90000" rIns="180000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000" dirty="0"/>
              <a:t>Lorem ipsum </a:t>
            </a:r>
            <a:r>
              <a:rPr lang="en-SG" sz="1000" dirty="0" err="1"/>
              <a:t>dolor</a:t>
            </a:r>
            <a:r>
              <a:rPr lang="en-SG" sz="1000" dirty="0"/>
              <a:t> sit </a:t>
            </a:r>
            <a:r>
              <a:rPr lang="en-SG" sz="1000" dirty="0" err="1"/>
              <a:t>amet</a:t>
            </a:r>
            <a:r>
              <a:rPr lang="en-SG" sz="1000" dirty="0"/>
              <a:t>, </a:t>
            </a:r>
            <a:r>
              <a:rPr lang="en-SG" sz="1000" dirty="0" err="1"/>
              <a:t>consectetur</a:t>
            </a:r>
            <a:r>
              <a:rPr lang="en-SG" sz="1000" dirty="0"/>
              <a:t> </a:t>
            </a:r>
            <a:r>
              <a:rPr lang="en-SG" sz="1000" dirty="0" err="1"/>
              <a:t>adipiscing</a:t>
            </a:r>
            <a:r>
              <a:rPr lang="en-SG" sz="1000" dirty="0"/>
              <a:t> </a:t>
            </a:r>
            <a:r>
              <a:rPr lang="en-SG" sz="1000" dirty="0" err="1"/>
              <a:t>elit</a:t>
            </a:r>
            <a:r>
              <a:rPr lang="en-SG" sz="1000" dirty="0"/>
              <a:t>. </a:t>
            </a:r>
            <a:r>
              <a:rPr lang="en-SG" sz="1000" dirty="0" err="1"/>
              <a:t>Vivamus</a:t>
            </a:r>
            <a:r>
              <a:rPr lang="en-SG" sz="1000" dirty="0"/>
              <a:t> </a:t>
            </a:r>
            <a:r>
              <a:rPr lang="en-SG" sz="1000" dirty="0" err="1"/>
              <a:t>ullamcorper</a:t>
            </a:r>
            <a:r>
              <a:rPr lang="en-SG" sz="1000" dirty="0"/>
              <a:t> ligula </a:t>
            </a:r>
            <a:r>
              <a:rPr lang="en-SG" sz="1000" dirty="0" err="1"/>
              <a:t>enim</a:t>
            </a:r>
            <a:r>
              <a:rPr lang="en-SG" sz="1000" dirty="0"/>
              <a:t>, in </a:t>
            </a:r>
            <a:r>
              <a:rPr lang="en-SG" sz="1000" dirty="0" err="1"/>
              <a:t>tempor</a:t>
            </a:r>
            <a:r>
              <a:rPr lang="en-SG" sz="1000" dirty="0"/>
              <a:t> magna. </a:t>
            </a:r>
          </a:p>
        </p:txBody>
      </p:sp>
      <p:sp>
        <p:nvSpPr>
          <p:cNvPr id="34" name="Content Placeholder 13">
            <a:extLst>
              <a:ext uri="{FF2B5EF4-FFF2-40B4-BE49-F238E27FC236}">
                <a16:creationId xmlns:a16="http://schemas.microsoft.com/office/drawing/2014/main" id="{FB364DB8-2B8B-54C9-97B3-9063AACB8937}"/>
              </a:ext>
            </a:extLst>
          </p:cNvPr>
          <p:cNvSpPr txBox="1">
            <a:spLocks/>
          </p:cNvSpPr>
          <p:nvPr/>
        </p:nvSpPr>
        <p:spPr>
          <a:xfrm>
            <a:off x="1534605" y="5502876"/>
            <a:ext cx="2172153" cy="565422"/>
          </a:xfrm>
          <a:prstGeom prst="rect">
            <a:avLst/>
          </a:prstGeom>
        </p:spPr>
        <p:txBody>
          <a:bodyPr wrap="square" lIns="0" tIns="180000" rIns="251999" bIns="1800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SG" sz="1400" dirty="0">
                <a:latin typeface="Montserrat Medium" pitchFamily="2" charset="77"/>
              </a:rPr>
              <a:t>Lorem ipsum </a:t>
            </a:r>
            <a:r>
              <a:rPr lang="en-SG" sz="1400" dirty="0" err="1">
                <a:latin typeface="Montserrat Medium" pitchFamily="2" charset="77"/>
              </a:rPr>
              <a:t>dolor</a:t>
            </a:r>
            <a:r>
              <a:rPr lang="en-SG" sz="1400" dirty="0">
                <a:latin typeface="Montserrat Medium" pitchFamily="2" charset="77"/>
              </a:rPr>
              <a:t> sit </a:t>
            </a:r>
            <a:r>
              <a:rPr lang="en-SG" sz="1400" dirty="0" err="1">
                <a:latin typeface="Montserrat Medium" pitchFamily="2" charset="77"/>
              </a:rPr>
              <a:t>amet</a:t>
            </a:r>
            <a:endParaRPr lang="en-SG" sz="1400" dirty="0">
              <a:latin typeface="Montserrat Medium" pitchFamily="2" charset="77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D52085-B6C6-0039-65ED-5FEEA2CB7328}"/>
              </a:ext>
            </a:extLst>
          </p:cNvPr>
          <p:cNvCxnSpPr>
            <a:cxnSpLocks/>
          </p:cNvCxnSpPr>
          <p:nvPr/>
        </p:nvCxnSpPr>
        <p:spPr>
          <a:xfrm>
            <a:off x="4619625" y="3980311"/>
            <a:ext cx="0" cy="1306085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3">
            <a:extLst>
              <a:ext uri="{FF2B5EF4-FFF2-40B4-BE49-F238E27FC236}">
                <a16:creationId xmlns:a16="http://schemas.microsoft.com/office/drawing/2014/main" id="{04735DF1-0CA9-5F34-CF88-952F80100C30}"/>
              </a:ext>
            </a:extLst>
          </p:cNvPr>
          <p:cNvSpPr txBox="1">
            <a:spLocks/>
          </p:cNvSpPr>
          <p:nvPr/>
        </p:nvSpPr>
        <p:spPr>
          <a:xfrm>
            <a:off x="4627231" y="3974287"/>
            <a:ext cx="2334213" cy="1312109"/>
          </a:xfrm>
          <a:prstGeom prst="rect">
            <a:avLst/>
          </a:prstGeom>
        </p:spPr>
        <p:txBody>
          <a:bodyPr wrap="square" lIns="180000" tIns="180000" rIns="180000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000" dirty="0"/>
              <a:t>Lorem ipsum </a:t>
            </a:r>
            <a:r>
              <a:rPr lang="en-SG" sz="1000" dirty="0" err="1"/>
              <a:t>dolor</a:t>
            </a:r>
            <a:r>
              <a:rPr lang="en-SG" sz="1000" dirty="0"/>
              <a:t> sit </a:t>
            </a:r>
            <a:r>
              <a:rPr lang="en-SG" sz="1000" dirty="0" err="1"/>
              <a:t>amet</a:t>
            </a:r>
            <a:r>
              <a:rPr lang="en-SG" sz="1000" dirty="0"/>
              <a:t>, </a:t>
            </a:r>
            <a:r>
              <a:rPr lang="en-SG" sz="1000" dirty="0" err="1"/>
              <a:t>consectetur</a:t>
            </a:r>
            <a:r>
              <a:rPr lang="en-SG" sz="1000" dirty="0"/>
              <a:t> </a:t>
            </a:r>
            <a:r>
              <a:rPr lang="en-SG" sz="1000" dirty="0" err="1"/>
              <a:t>adipiscing</a:t>
            </a:r>
            <a:r>
              <a:rPr lang="en-SG" sz="1000" dirty="0"/>
              <a:t> </a:t>
            </a:r>
            <a:r>
              <a:rPr lang="en-SG" sz="1000" dirty="0" err="1"/>
              <a:t>elit</a:t>
            </a:r>
            <a:r>
              <a:rPr lang="en-SG" sz="1000" dirty="0"/>
              <a:t>. </a:t>
            </a:r>
            <a:r>
              <a:rPr lang="en-SG" sz="1000" dirty="0" err="1"/>
              <a:t>Vivamus</a:t>
            </a:r>
            <a:r>
              <a:rPr lang="en-SG" sz="1000" dirty="0"/>
              <a:t> </a:t>
            </a:r>
            <a:r>
              <a:rPr lang="en-SG" sz="1000" dirty="0" err="1"/>
              <a:t>ullamcorper</a:t>
            </a:r>
            <a:r>
              <a:rPr lang="en-SG" sz="1000" dirty="0"/>
              <a:t> ligula </a:t>
            </a:r>
            <a:r>
              <a:rPr lang="en-SG" sz="1000" dirty="0" err="1"/>
              <a:t>enim</a:t>
            </a:r>
            <a:r>
              <a:rPr lang="en-SG" sz="1000" dirty="0"/>
              <a:t>, in </a:t>
            </a:r>
            <a:r>
              <a:rPr lang="en-SG" sz="1000" dirty="0" err="1"/>
              <a:t>tempor</a:t>
            </a:r>
            <a:r>
              <a:rPr lang="en-SG" sz="1000" dirty="0"/>
              <a:t> magna </a:t>
            </a:r>
            <a:r>
              <a:rPr lang="en-SG" sz="1000" dirty="0" err="1"/>
              <a:t>pellentesque</a:t>
            </a:r>
            <a:r>
              <a:rPr lang="en-SG" sz="1000" dirty="0"/>
              <a:t> sit </a:t>
            </a:r>
            <a:r>
              <a:rPr lang="en-SG" sz="1000" dirty="0" err="1"/>
              <a:t>amet</a:t>
            </a:r>
            <a:r>
              <a:rPr lang="en-SG" sz="1000" dirty="0"/>
              <a:t>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810B8F-3000-E8B6-F336-BBB73000A947}"/>
              </a:ext>
            </a:extLst>
          </p:cNvPr>
          <p:cNvSpPr/>
          <p:nvPr/>
        </p:nvSpPr>
        <p:spPr>
          <a:xfrm>
            <a:off x="4619625" y="5233139"/>
            <a:ext cx="1304593" cy="377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30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APR 2022</a:t>
            </a:r>
          </a:p>
        </p:txBody>
      </p:sp>
      <p:sp>
        <p:nvSpPr>
          <p:cNvPr id="44" name="Content Placeholder 13">
            <a:extLst>
              <a:ext uri="{FF2B5EF4-FFF2-40B4-BE49-F238E27FC236}">
                <a16:creationId xmlns:a16="http://schemas.microsoft.com/office/drawing/2014/main" id="{392F525A-D749-D7AC-DFA6-BAE477F87CA4}"/>
              </a:ext>
            </a:extLst>
          </p:cNvPr>
          <p:cNvSpPr txBox="1">
            <a:spLocks/>
          </p:cNvSpPr>
          <p:nvPr/>
        </p:nvSpPr>
        <p:spPr>
          <a:xfrm>
            <a:off x="4616133" y="5626213"/>
            <a:ext cx="2172153" cy="565422"/>
          </a:xfrm>
          <a:prstGeom prst="rect">
            <a:avLst/>
          </a:prstGeom>
        </p:spPr>
        <p:txBody>
          <a:bodyPr wrap="square" lIns="0" tIns="180000" rIns="251999" bIns="1800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SG" sz="1400" dirty="0">
                <a:latin typeface="Montserrat Medium" pitchFamily="2" charset="77"/>
              </a:rPr>
              <a:t>Lorem ipsum </a:t>
            </a:r>
            <a:r>
              <a:rPr lang="en-SG" sz="1400" dirty="0" err="1">
                <a:latin typeface="Montserrat Medium" pitchFamily="2" charset="77"/>
              </a:rPr>
              <a:t>dolor</a:t>
            </a:r>
            <a:r>
              <a:rPr lang="en-SG" sz="1400" dirty="0">
                <a:latin typeface="Montserrat Medium" pitchFamily="2" charset="77"/>
              </a:rPr>
              <a:t> sit </a:t>
            </a:r>
            <a:r>
              <a:rPr lang="en-SG" sz="1400" dirty="0" err="1">
                <a:latin typeface="Montserrat Medium" pitchFamily="2" charset="77"/>
              </a:rPr>
              <a:t>amet</a:t>
            </a:r>
            <a:endParaRPr lang="en-SG" sz="1400" dirty="0">
              <a:latin typeface="Montserrat Medium" pitchFamily="2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EC3ABE-C434-BB77-1DCE-3FCA687B857E}"/>
              </a:ext>
            </a:extLst>
          </p:cNvPr>
          <p:cNvSpPr/>
          <p:nvPr/>
        </p:nvSpPr>
        <p:spPr>
          <a:xfrm>
            <a:off x="4791407" y="1035229"/>
            <a:ext cx="1304593" cy="377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30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SEP 2022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A62100-1E76-5AEE-6409-89153164DD71}"/>
              </a:ext>
            </a:extLst>
          </p:cNvPr>
          <p:cNvCxnSpPr>
            <a:cxnSpLocks/>
          </p:cNvCxnSpPr>
          <p:nvPr/>
        </p:nvCxnSpPr>
        <p:spPr>
          <a:xfrm>
            <a:off x="6096000" y="1035229"/>
            <a:ext cx="0" cy="2357259"/>
          </a:xfrm>
          <a:prstGeom prst="line">
            <a:avLst/>
          </a:prstGeom>
          <a:ln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13">
            <a:extLst>
              <a:ext uri="{FF2B5EF4-FFF2-40B4-BE49-F238E27FC236}">
                <a16:creationId xmlns:a16="http://schemas.microsoft.com/office/drawing/2014/main" id="{CFFFC86B-DC0A-4CFE-3046-DF736B5ACC2F}"/>
              </a:ext>
            </a:extLst>
          </p:cNvPr>
          <p:cNvSpPr txBox="1">
            <a:spLocks/>
          </p:cNvSpPr>
          <p:nvPr/>
        </p:nvSpPr>
        <p:spPr>
          <a:xfrm>
            <a:off x="6096000" y="1303871"/>
            <a:ext cx="1702669" cy="1308903"/>
          </a:xfrm>
          <a:prstGeom prst="rect">
            <a:avLst/>
          </a:prstGeom>
        </p:spPr>
        <p:txBody>
          <a:bodyPr wrap="square" lIns="180000" tIns="180000" rIns="180000" bIns="18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000" dirty="0"/>
              <a:t>Lorem ipsum </a:t>
            </a:r>
            <a:r>
              <a:rPr lang="en-SG" sz="1000" dirty="0" err="1"/>
              <a:t>dolor</a:t>
            </a:r>
            <a:r>
              <a:rPr lang="en-SG" sz="1000" dirty="0"/>
              <a:t> sit </a:t>
            </a:r>
            <a:r>
              <a:rPr lang="en-SG" sz="1000" dirty="0" err="1"/>
              <a:t>amet</a:t>
            </a:r>
            <a:r>
              <a:rPr lang="en-SG" sz="1000" dirty="0"/>
              <a:t>, </a:t>
            </a:r>
            <a:r>
              <a:rPr lang="en-SG" sz="1000" dirty="0" err="1"/>
              <a:t>consectetur</a:t>
            </a:r>
            <a:r>
              <a:rPr lang="en-SG" sz="1000" dirty="0"/>
              <a:t> </a:t>
            </a:r>
            <a:r>
              <a:rPr lang="en-SG" sz="1000" dirty="0" err="1"/>
              <a:t>adipiscing</a:t>
            </a:r>
            <a:r>
              <a:rPr lang="en-SG" sz="1000" dirty="0"/>
              <a:t> </a:t>
            </a:r>
            <a:r>
              <a:rPr lang="en-SG" sz="1000" dirty="0" err="1"/>
              <a:t>elit</a:t>
            </a:r>
            <a:r>
              <a:rPr lang="en-SG" sz="1000" dirty="0"/>
              <a:t>. </a:t>
            </a:r>
            <a:r>
              <a:rPr lang="en-SG" sz="1000" dirty="0" err="1"/>
              <a:t>Vivamus</a:t>
            </a:r>
            <a:r>
              <a:rPr lang="en-SG" sz="1000" dirty="0"/>
              <a:t> </a:t>
            </a:r>
            <a:r>
              <a:rPr lang="en-SG" sz="1000" dirty="0" err="1"/>
              <a:t>ullamcorper</a:t>
            </a:r>
            <a:r>
              <a:rPr lang="en-SG" sz="1000" dirty="0"/>
              <a:t> ligula.</a:t>
            </a:r>
          </a:p>
        </p:txBody>
      </p:sp>
      <p:sp>
        <p:nvSpPr>
          <p:cNvPr id="51" name="Content Placeholder 13">
            <a:extLst>
              <a:ext uri="{FF2B5EF4-FFF2-40B4-BE49-F238E27FC236}">
                <a16:creationId xmlns:a16="http://schemas.microsoft.com/office/drawing/2014/main" id="{391D1186-78D9-2146-4553-7D8474B08B9A}"/>
              </a:ext>
            </a:extLst>
          </p:cNvPr>
          <p:cNvSpPr txBox="1">
            <a:spLocks/>
          </p:cNvSpPr>
          <p:nvPr/>
        </p:nvSpPr>
        <p:spPr>
          <a:xfrm>
            <a:off x="6271513" y="934956"/>
            <a:ext cx="1689216" cy="565422"/>
          </a:xfrm>
          <a:prstGeom prst="rect">
            <a:avLst/>
          </a:prstGeom>
        </p:spPr>
        <p:txBody>
          <a:bodyPr wrap="square" lIns="0" tIns="180000" rIns="251999" bIns="1800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SG" sz="1400" dirty="0">
                <a:latin typeface="Montserrat Medium" pitchFamily="2" charset="77"/>
              </a:rPr>
              <a:t>Lorem ipsum </a:t>
            </a:r>
            <a:r>
              <a:rPr lang="en-SG" sz="1400" dirty="0" err="1">
                <a:latin typeface="Montserrat Medium" pitchFamily="2" charset="77"/>
              </a:rPr>
              <a:t>dolor</a:t>
            </a:r>
            <a:r>
              <a:rPr lang="en-SG" sz="1400" dirty="0">
                <a:latin typeface="Montserrat Medium" pitchFamily="2" charset="77"/>
              </a:rPr>
              <a:t> sit </a:t>
            </a:r>
            <a:r>
              <a:rPr lang="en-SG" sz="1400" dirty="0" err="1">
                <a:latin typeface="Montserrat Medium" pitchFamily="2" charset="77"/>
              </a:rPr>
              <a:t>amet</a:t>
            </a:r>
            <a:endParaRPr lang="en-SG" sz="1400" dirty="0">
              <a:latin typeface="Montserrat Medium" pitchFamily="2" charset="77"/>
            </a:endParaRP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id="{EF0A8DF1-1605-D137-071C-D61B0F56C6EE}"/>
              </a:ext>
            </a:extLst>
          </p:cNvPr>
          <p:cNvSpPr txBox="1">
            <a:spLocks/>
          </p:cNvSpPr>
          <p:nvPr/>
        </p:nvSpPr>
        <p:spPr>
          <a:xfrm>
            <a:off x="10337714" y="1645920"/>
            <a:ext cx="3493136" cy="3493136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txBody>
          <a:bodyPr/>
          <a:lstStyle/>
          <a:p>
            <a:endParaRPr lang="en-SG"/>
          </a:p>
        </p:txBody>
      </p:sp>
      <p:sp>
        <p:nvSpPr>
          <p:cNvPr id="53" name="Picture Placeholder 11">
            <a:extLst>
              <a:ext uri="{FF2B5EF4-FFF2-40B4-BE49-F238E27FC236}">
                <a16:creationId xmlns:a16="http://schemas.microsoft.com/office/drawing/2014/main" id="{4DD1837A-CA2D-32C0-7F06-C732DE4E0748}"/>
              </a:ext>
            </a:extLst>
          </p:cNvPr>
          <p:cNvSpPr txBox="1">
            <a:spLocks/>
          </p:cNvSpPr>
          <p:nvPr/>
        </p:nvSpPr>
        <p:spPr>
          <a:xfrm>
            <a:off x="6882556" y="2882435"/>
            <a:ext cx="1020106" cy="1020106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txBody>
          <a:bodyPr/>
          <a:lstStyle/>
          <a:p>
            <a:endParaRPr lang="en-SG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29B0C4-6060-E3EE-624C-3B05B3B95251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7386282" y="3902541"/>
            <a:ext cx="6327" cy="1723672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ontent Placeholder 13">
            <a:extLst>
              <a:ext uri="{FF2B5EF4-FFF2-40B4-BE49-F238E27FC236}">
                <a16:creationId xmlns:a16="http://schemas.microsoft.com/office/drawing/2014/main" id="{2F7D0E58-5084-19E7-A51F-2CAA35176713}"/>
              </a:ext>
            </a:extLst>
          </p:cNvPr>
          <p:cNvSpPr txBox="1">
            <a:spLocks/>
          </p:cNvSpPr>
          <p:nvPr/>
        </p:nvSpPr>
        <p:spPr>
          <a:xfrm>
            <a:off x="7393888" y="4550460"/>
            <a:ext cx="2334213" cy="1025663"/>
          </a:xfrm>
          <a:prstGeom prst="rect">
            <a:avLst/>
          </a:prstGeom>
        </p:spPr>
        <p:txBody>
          <a:bodyPr wrap="square" lIns="180000" tIns="180000" rIns="180000" bIns="9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000" dirty="0"/>
              <a:t>Lorem ipsum </a:t>
            </a:r>
            <a:r>
              <a:rPr lang="en-SG" sz="1000" dirty="0" err="1"/>
              <a:t>dolor</a:t>
            </a:r>
            <a:r>
              <a:rPr lang="en-SG" sz="1000" dirty="0"/>
              <a:t> sit </a:t>
            </a:r>
            <a:r>
              <a:rPr lang="en-SG" sz="1000" dirty="0" err="1"/>
              <a:t>amet</a:t>
            </a:r>
            <a:r>
              <a:rPr lang="en-SG" sz="1000" dirty="0"/>
              <a:t>, </a:t>
            </a:r>
            <a:r>
              <a:rPr lang="en-SG" sz="1000" dirty="0" err="1"/>
              <a:t>consectetur</a:t>
            </a:r>
            <a:r>
              <a:rPr lang="en-SG" sz="1000" dirty="0"/>
              <a:t> </a:t>
            </a:r>
            <a:r>
              <a:rPr lang="en-SG" sz="1000" dirty="0" err="1"/>
              <a:t>adipiscing</a:t>
            </a:r>
            <a:r>
              <a:rPr lang="en-SG" sz="1000" dirty="0"/>
              <a:t> </a:t>
            </a:r>
            <a:r>
              <a:rPr lang="en-SG" sz="1000" dirty="0" err="1"/>
              <a:t>elit</a:t>
            </a:r>
            <a:r>
              <a:rPr lang="en-SG" sz="1000" dirty="0"/>
              <a:t>. </a:t>
            </a:r>
            <a:r>
              <a:rPr lang="en-SG" sz="1000" dirty="0" err="1"/>
              <a:t>Vivamus</a:t>
            </a:r>
            <a:r>
              <a:rPr lang="en-SG" sz="1000" dirty="0"/>
              <a:t> </a:t>
            </a:r>
            <a:r>
              <a:rPr lang="en-SG" sz="1000" dirty="0" err="1"/>
              <a:t>ullamcorper</a:t>
            </a:r>
            <a:r>
              <a:rPr lang="en-SG" sz="1000" dirty="0"/>
              <a:t> ligula </a:t>
            </a:r>
            <a:r>
              <a:rPr lang="en-SG" sz="1000" dirty="0" err="1"/>
              <a:t>enim</a:t>
            </a:r>
            <a:r>
              <a:rPr lang="en-SG" sz="1000" dirty="0"/>
              <a:t>, in </a:t>
            </a:r>
            <a:r>
              <a:rPr lang="en-SG" sz="1000" dirty="0" err="1"/>
              <a:t>tempor</a:t>
            </a:r>
            <a:r>
              <a:rPr lang="en-SG" sz="1000" dirty="0"/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73E42F-524B-4AE4-7953-0C40B0D7C009}"/>
              </a:ext>
            </a:extLst>
          </p:cNvPr>
          <p:cNvSpPr/>
          <p:nvPr/>
        </p:nvSpPr>
        <p:spPr>
          <a:xfrm>
            <a:off x="7386282" y="5572956"/>
            <a:ext cx="1304593" cy="377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30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MAR 2023</a:t>
            </a:r>
          </a:p>
        </p:txBody>
      </p:sp>
      <p:sp>
        <p:nvSpPr>
          <p:cNvPr id="61" name="Content Placeholder 13">
            <a:extLst>
              <a:ext uri="{FF2B5EF4-FFF2-40B4-BE49-F238E27FC236}">
                <a16:creationId xmlns:a16="http://schemas.microsoft.com/office/drawing/2014/main" id="{B8222C93-C8AA-1DD5-5623-9DE7413C348B}"/>
              </a:ext>
            </a:extLst>
          </p:cNvPr>
          <p:cNvSpPr txBox="1">
            <a:spLocks/>
          </p:cNvSpPr>
          <p:nvPr/>
        </p:nvSpPr>
        <p:spPr>
          <a:xfrm>
            <a:off x="7382790" y="5966030"/>
            <a:ext cx="2172153" cy="565422"/>
          </a:xfrm>
          <a:prstGeom prst="rect">
            <a:avLst/>
          </a:prstGeom>
        </p:spPr>
        <p:txBody>
          <a:bodyPr wrap="square" lIns="0" tIns="180000" rIns="251999" bIns="1800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SG" sz="1400" dirty="0">
                <a:latin typeface="Montserrat Medium" pitchFamily="2" charset="77"/>
              </a:rPr>
              <a:t>Lorem ipsum </a:t>
            </a:r>
            <a:r>
              <a:rPr lang="en-SG" sz="1400" dirty="0" err="1">
                <a:latin typeface="Montserrat Medium" pitchFamily="2" charset="77"/>
              </a:rPr>
              <a:t>dolor</a:t>
            </a:r>
            <a:r>
              <a:rPr lang="en-SG" sz="1400" dirty="0">
                <a:latin typeface="Montserrat Medium" pitchFamily="2" charset="77"/>
              </a:rPr>
              <a:t> sit </a:t>
            </a:r>
            <a:r>
              <a:rPr lang="en-SG" sz="1400" dirty="0" err="1">
                <a:latin typeface="Montserrat Medium" pitchFamily="2" charset="77"/>
              </a:rPr>
              <a:t>amet</a:t>
            </a:r>
            <a:endParaRPr lang="en-SG" sz="1400" dirty="0">
              <a:latin typeface="Montserrat Medium" pitchFamily="2" charset="77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4D2781-3D7E-FAEB-49E4-30C19BB017A5}"/>
              </a:ext>
            </a:extLst>
          </p:cNvPr>
          <p:cNvCxnSpPr>
            <a:cxnSpLocks/>
          </p:cNvCxnSpPr>
          <p:nvPr/>
        </p:nvCxnSpPr>
        <p:spPr>
          <a:xfrm flipV="1">
            <a:off x="9120188" y="817554"/>
            <a:ext cx="0" cy="1357408"/>
          </a:xfrm>
          <a:prstGeom prst="line">
            <a:avLst/>
          </a:prstGeom>
          <a:ln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13">
            <a:extLst>
              <a:ext uri="{FF2B5EF4-FFF2-40B4-BE49-F238E27FC236}">
                <a16:creationId xmlns:a16="http://schemas.microsoft.com/office/drawing/2014/main" id="{42E9E4F0-444B-7CE9-A2AC-212ABC1EB01A}"/>
              </a:ext>
            </a:extLst>
          </p:cNvPr>
          <p:cNvSpPr txBox="1">
            <a:spLocks/>
          </p:cNvSpPr>
          <p:nvPr/>
        </p:nvSpPr>
        <p:spPr>
          <a:xfrm>
            <a:off x="9129776" y="782972"/>
            <a:ext cx="2334213" cy="1025663"/>
          </a:xfrm>
          <a:prstGeom prst="rect">
            <a:avLst/>
          </a:prstGeom>
        </p:spPr>
        <p:txBody>
          <a:bodyPr wrap="square" lIns="180000" tIns="180000" rIns="180000" bIns="90000">
            <a:sp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60"/>
              </a:lnSpc>
              <a:spcBef>
                <a:spcPts val="0"/>
              </a:spcBef>
              <a:buNone/>
            </a:pPr>
            <a:r>
              <a:rPr lang="en-SG" sz="1000" dirty="0"/>
              <a:t>Lorem ipsum </a:t>
            </a:r>
            <a:r>
              <a:rPr lang="en-SG" sz="1000" dirty="0" err="1"/>
              <a:t>dolor</a:t>
            </a:r>
            <a:r>
              <a:rPr lang="en-SG" sz="1000" dirty="0"/>
              <a:t> sit </a:t>
            </a:r>
            <a:r>
              <a:rPr lang="en-SG" sz="1000" dirty="0" err="1"/>
              <a:t>amet</a:t>
            </a:r>
            <a:r>
              <a:rPr lang="en-SG" sz="1000" dirty="0"/>
              <a:t>, </a:t>
            </a:r>
            <a:r>
              <a:rPr lang="en-SG" sz="1000" dirty="0" err="1"/>
              <a:t>consectetur</a:t>
            </a:r>
            <a:r>
              <a:rPr lang="en-SG" sz="1000" dirty="0"/>
              <a:t> </a:t>
            </a:r>
            <a:r>
              <a:rPr lang="en-SG" sz="1000" dirty="0" err="1"/>
              <a:t>adipiscing</a:t>
            </a:r>
            <a:r>
              <a:rPr lang="en-SG" sz="1000" dirty="0"/>
              <a:t> </a:t>
            </a:r>
            <a:r>
              <a:rPr lang="en-SG" sz="1000" dirty="0" err="1"/>
              <a:t>elit</a:t>
            </a:r>
            <a:r>
              <a:rPr lang="en-SG" sz="1000" dirty="0"/>
              <a:t>. </a:t>
            </a:r>
            <a:r>
              <a:rPr lang="en-SG" sz="1000" dirty="0" err="1"/>
              <a:t>Vivamus</a:t>
            </a:r>
            <a:r>
              <a:rPr lang="en-SG" sz="1000" dirty="0"/>
              <a:t> </a:t>
            </a:r>
            <a:r>
              <a:rPr lang="en-SG" sz="1000" dirty="0" err="1"/>
              <a:t>ullamcorper</a:t>
            </a:r>
            <a:r>
              <a:rPr lang="en-SG" sz="1000" dirty="0"/>
              <a:t> ligula </a:t>
            </a:r>
            <a:r>
              <a:rPr lang="en-SG" sz="1000" dirty="0" err="1"/>
              <a:t>enim</a:t>
            </a:r>
            <a:r>
              <a:rPr lang="en-SG" sz="1000" dirty="0"/>
              <a:t>, in </a:t>
            </a:r>
            <a:r>
              <a:rPr lang="en-SG" sz="1000" dirty="0" err="1"/>
              <a:t>tempor</a:t>
            </a:r>
            <a:r>
              <a:rPr lang="en-SG" sz="1000" dirty="0"/>
              <a:t>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A82293-6D83-A708-4C67-9AAFDB6E983B}"/>
              </a:ext>
            </a:extLst>
          </p:cNvPr>
          <p:cNvSpPr/>
          <p:nvPr/>
        </p:nvSpPr>
        <p:spPr>
          <a:xfrm>
            <a:off x="7821380" y="457558"/>
            <a:ext cx="1304593" cy="377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30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Montserrat SemiBold" pitchFamily="2" charset="77"/>
                <a:ea typeface="+mn-ea"/>
                <a:cs typeface="+mn-cs"/>
              </a:rPr>
              <a:t>DEC 2024</a:t>
            </a:r>
          </a:p>
        </p:txBody>
      </p:sp>
      <p:sp>
        <p:nvSpPr>
          <p:cNvPr id="67" name="Content Placeholder 13">
            <a:extLst>
              <a:ext uri="{FF2B5EF4-FFF2-40B4-BE49-F238E27FC236}">
                <a16:creationId xmlns:a16="http://schemas.microsoft.com/office/drawing/2014/main" id="{B5B79734-E78C-076E-C99C-22108288EE81}"/>
              </a:ext>
            </a:extLst>
          </p:cNvPr>
          <p:cNvSpPr txBox="1">
            <a:spLocks/>
          </p:cNvSpPr>
          <p:nvPr/>
        </p:nvSpPr>
        <p:spPr>
          <a:xfrm>
            <a:off x="9291836" y="368432"/>
            <a:ext cx="2172153" cy="565422"/>
          </a:xfrm>
          <a:prstGeom prst="rect">
            <a:avLst/>
          </a:prstGeom>
        </p:spPr>
        <p:txBody>
          <a:bodyPr wrap="square" lIns="0" tIns="180000" rIns="251999" bIns="1800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rgbClr val="333333"/>
                </a:solidFill>
                <a:latin typeface="Montserrat 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SG" sz="1400" dirty="0">
                <a:latin typeface="Montserrat Medium" pitchFamily="2" charset="77"/>
              </a:rPr>
              <a:t>Lorem ipsum </a:t>
            </a:r>
            <a:r>
              <a:rPr lang="en-SG" sz="1400" dirty="0" err="1">
                <a:latin typeface="Montserrat Medium" pitchFamily="2" charset="77"/>
              </a:rPr>
              <a:t>dolor</a:t>
            </a:r>
            <a:r>
              <a:rPr lang="en-SG" sz="1400" dirty="0">
                <a:latin typeface="Montserrat Medium" pitchFamily="2" charset="77"/>
              </a:rPr>
              <a:t> sit </a:t>
            </a:r>
            <a:r>
              <a:rPr lang="en-SG" sz="1400" dirty="0" err="1">
                <a:latin typeface="Montserrat Medium" pitchFamily="2" charset="77"/>
              </a:rPr>
              <a:t>amet</a:t>
            </a:r>
            <a:endParaRPr lang="en-SG" sz="140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6926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9DFCA0-DB87-AB90-B2C0-11479422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bIns="180000">
            <a:normAutofit/>
          </a:bodyPr>
          <a:lstStyle/>
          <a:p>
            <a:r>
              <a:rPr lang="en-SG"/>
              <a:t>Lorem ipsum dolor sit amet, consectetur adipiscing elit.</a:t>
            </a:r>
          </a:p>
          <a:p>
            <a:r>
              <a:rPr lang="en-SG"/>
              <a:t>Vivamus ullamcorper ligula enim, in tempor magna pellentesque sit amet. </a:t>
            </a:r>
          </a:p>
          <a:p>
            <a:r>
              <a:rPr lang="en-SG"/>
              <a:t>Mauris egestas erat eget dolor porttitor semper.</a:t>
            </a:r>
          </a:p>
          <a:p>
            <a:r>
              <a:rPr lang="en-SG"/>
              <a:t>Class aptent taciti sociosqu ad litora torquent per.</a:t>
            </a:r>
          </a:p>
          <a:p>
            <a:r>
              <a:rPr lang="en-SG"/>
              <a:t>Sed libero ante, ullamcorper id augue in, scelerisque blandit magna scelerisque.</a:t>
            </a:r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FB476-60B9-4D0F-91DC-E7790851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4E9FB3-9996-04F3-E76B-1BD6BBAA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9D978A-342F-78C5-D75C-9B73D9C8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r>
              <a:rPr lang="en-SG" dirty="0"/>
              <a:t> Lorem Ipsum </a:t>
            </a:r>
            <a:br>
              <a:rPr lang="en-SG" dirty="0"/>
            </a:b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414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9DFCA0-DB87-AB90-B2C0-114794223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bIns="180000">
            <a:normAutofit/>
          </a:bodyPr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per.</a:t>
            </a:r>
          </a:p>
          <a:p>
            <a:r>
              <a:rPr lang="en-SG" dirty="0" err="1"/>
              <a:t>Sed</a:t>
            </a:r>
            <a:r>
              <a:rPr lang="en-SG" dirty="0"/>
              <a:t> libero ante, </a:t>
            </a:r>
            <a:r>
              <a:rPr lang="en-SG" dirty="0" err="1"/>
              <a:t>ullamcorper</a:t>
            </a:r>
            <a:r>
              <a:rPr lang="en-SG" dirty="0"/>
              <a:t> id </a:t>
            </a:r>
            <a:r>
              <a:rPr lang="en-SG" dirty="0" err="1"/>
              <a:t>augue</a:t>
            </a:r>
            <a:r>
              <a:rPr lang="en-SG" dirty="0"/>
              <a:t> in, </a:t>
            </a:r>
            <a:r>
              <a:rPr lang="en-SG" dirty="0" err="1"/>
              <a:t>scelerisque</a:t>
            </a:r>
            <a:r>
              <a:rPr lang="en-SG" dirty="0"/>
              <a:t> </a:t>
            </a:r>
            <a:r>
              <a:rPr lang="en-SG" dirty="0" err="1"/>
              <a:t>blandit</a:t>
            </a:r>
            <a:r>
              <a:rPr lang="en-SG" dirty="0"/>
              <a:t>.</a:t>
            </a:r>
          </a:p>
          <a:p>
            <a:endParaRPr lang="en-SG" dirty="0"/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</a:t>
            </a:r>
          </a:p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 err="1"/>
              <a:t>Sed</a:t>
            </a:r>
            <a:r>
              <a:rPr lang="en-SG" dirty="0"/>
              <a:t> libero ante, </a:t>
            </a:r>
            <a:r>
              <a:rPr lang="en-SG" dirty="0" err="1"/>
              <a:t>ullamcorper</a:t>
            </a:r>
            <a:r>
              <a:rPr lang="en-SG" dirty="0"/>
              <a:t> id </a:t>
            </a:r>
            <a:r>
              <a:rPr lang="en-SG" dirty="0" err="1"/>
              <a:t>augue</a:t>
            </a:r>
            <a:r>
              <a:rPr lang="en-SG" dirty="0"/>
              <a:t> in, </a:t>
            </a:r>
            <a:r>
              <a:rPr lang="en-SG" dirty="0" err="1"/>
              <a:t>scelerisque</a:t>
            </a:r>
            <a:r>
              <a:rPr lang="en-SG" dirty="0"/>
              <a:t> </a:t>
            </a:r>
            <a:r>
              <a:rPr lang="en-SG" dirty="0" err="1"/>
              <a:t>blandit</a:t>
            </a:r>
            <a:r>
              <a:rPr lang="en-SG" dirty="0"/>
              <a:t>.</a:t>
            </a:r>
          </a:p>
          <a:p>
            <a:endParaRPr lang="en-S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6FB476-60B9-4D0F-91DC-E7790851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4E9FB3-9996-04F3-E76B-1BD6BBAA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9D978A-342F-78C5-D75C-9B73D9C8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670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0A6F41-64F2-54D0-903B-DFAB0134E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462088"/>
            <a:ext cx="6096000" cy="514826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BA4087-1A19-A37F-2288-23D0ADA87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2ACDB1-573C-0D0A-B04B-CA9E8E341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1745" y="2666999"/>
            <a:ext cx="5684838" cy="352266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Web: www.dconstruct.co</a:t>
            </a:r>
            <a:endParaRPr lang="en-GB" dirty="0">
              <a:solidFill>
                <a:schemeClr val="tx1"/>
              </a:solidFill>
            </a:endParaRPr>
          </a:p>
          <a:p>
            <a:pPr marL="0" indent="0" algn="l" fontAlgn="base">
              <a:buNone/>
            </a:pPr>
            <a:r>
              <a:rPr lang="en-SG" u="none" strike="noStrike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Email: hello@dconstruct.group</a:t>
            </a:r>
            <a:endParaRPr lang="en-SG" u="none" strike="noStrike" dirty="0">
              <a:solidFill>
                <a:schemeClr val="tx1"/>
              </a:solidFill>
              <a:effectLst/>
            </a:endParaRPr>
          </a:p>
          <a:p>
            <a:pPr marL="0" indent="0" fontAlgn="base">
              <a:buNone/>
            </a:pPr>
            <a:r>
              <a:rPr lang="en-SG" dirty="0">
                <a:solidFill>
                  <a:schemeClr val="tx1"/>
                </a:solidFill>
                <a:effectLst/>
              </a:rPr>
              <a:t>Tel: +65 8787 7480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80DCA-7C1F-EC0C-01EF-B325BBD0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E7F8F-C3E1-BCF7-EC49-C278FAA0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D18EDC-839D-D583-78A3-9738D4A7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0000" rIns="90000"/>
          <a:lstStyle/>
          <a:p>
            <a:r>
              <a:rPr lang="en-GB" dirty="0"/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9876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872820-DB9E-2362-9A49-372C27F8003B}"/>
              </a:ext>
            </a:extLst>
          </p:cNvPr>
          <p:cNvSpPr/>
          <p:nvPr/>
        </p:nvSpPr>
        <p:spPr>
          <a:xfrm>
            <a:off x="1299882" y="1461251"/>
            <a:ext cx="3765177" cy="855181"/>
          </a:xfrm>
          <a:prstGeom prst="roundRect">
            <a:avLst>
              <a:gd name="adj" fmla="val 197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FE03D-6B91-5106-6AF8-16EB2EBC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39CE9-B15F-B1CB-64A6-7E608239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A5DD8-5A47-A0FC-6F30-395FA01F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endParaRPr lang="en-GB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9697FD4-CF70-825E-528A-09EBC594FFA1}"/>
              </a:ext>
            </a:extLst>
          </p:cNvPr>
          <p:cNvSpPr/>
          <p:nvPr/>
        </p:nvSpPr>
        <p:spPr>
          <a:xfrm>
            <a:off x="1304365" y="1891556"/>
            <a:ext cx="9583270" cy="4436690"/>
          </a:xfrm>
          <a:prstGeom prst="roundRect">
            <a:avLst>
              <a:gd name="adj" fmla="val 38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93BA0DF-CDB5-B10E-1A69-FCFA9A561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68143"/>
              </p:ext>
            </p:extLst>
          </p:nvPr>
        </p:nvGraphicFramePr>
        <p:xfrm>
          <a:off x="1536980" y="2034992"/>
          <a:ext cx="9109074" cy="406997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518179">
                  <a:extLst>
                    <a:ext uri="{9D8B030D-6E8A-4147-A177-3AD203B41FA5}">
                      <a16:colId xmlns:a16="http://schemas.microsoft.com/office/drawing/2014/main" val="2760602484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2184717314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864281657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1843934616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3053319451"/>
                    </a:ext>
                  </a:extLst>
                </a:gridCol>
                <a:gridCol w="1518179">
                  <a:extLst>
                    <a:ext uri="{9D8B030D-6E8A-4147-A177-3AD203B41FA5}">
                      <a16:colId xmlns:a16="http://schemas.microsoft.com/office/drawing/2014/main" val="2383982809"/>
                    </a:ext>
                  </a:extLst>
                </a:gridCol>
              </a:tblGrid>
              <a:tr h="581425">
                <a:tc>
                  <a:txBody>
                    <a:bodyPr/>
                    <a:lstStyle/>
                    <a:p>
                      <a:pPr algn="r"/>
                      <a:endParaRPr lang="en-GB" sz="1200" b="0" i="0" dirty="0">
                        <a:latin typeface="Montserrat" pitchFamily="2" charset="77"/>
                      </a:endParaRPr>
                    </a:p>
                  </a:txBody>
                  <a:tcPr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Compare 01</a:t>
                      </a:r>
                    </a:p>
                  </a:txBody>
                  <a:tcPr marB="108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Compare 02</a:t>
                      </a:r>
                    </a:p>
                  </a:txBody>
                  <a:tcPr marB="108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 err="1">
                          <a:solidFill>
                            <a:schemeClr val="accent1"/>
                          </a:solidFill>
                          <a:latin typeface="Montserrat ExtraBold" pitchFamily="2" charset="77"/>
                        </a:rPr>
                        <a:t>d.ASH</a:t>
                      </a:r>
                      <a:r>
                        <a:rPr lang="en-GB" sz="1200" b="1" i="0" dirty="0">
                          <a:solidFill>
                            <a:schemeClr val="accent1"/>
                          </a:solidFill>
                          <a:latin typeface="Montserrat ExtraBold" pitchFamily="2" charset="77"/>
                        </a:rPr>
                        <a:t> </a:t>
                      </a:r>
                      <a:r>
                        <a:rPr lang="en-GB" sz="1200" b="1" i="0" dirty="0" err="1">
                          <a:solidFill>
                            <a:schemeClr val="accent1"/>
                          </a:solidFill>
                          <a:latin typeface="Montserrat ExtraBold" pitchFamily="2" charset="77"/>
                        </a:rPr>
                        <a:t>Xplorer</a:t>
                      </a:r>
                      <a:endParaRPr lang="en-GB" sz="1200" b="1" i="0" dirty="0">
                        <a:solidFill>
                          <a:schemeClr val="accent1"/>
                        </a:solidFill>
                        <a:latin typeface="Montserrat ExtraBold" pitchFamily="2" charset="77"/>
                      </a:endParaRPr>
                    </a:p>
                  </a:txBody>
                  <a:tcPr marB="108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Compare 03</a:t>
                      </a:r>
                    </a:p>
                  </a:txBody>
                  <a:tcPr marB="108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Compare 04</a:t>
                      </a:r>
                    </a:p>
                  </a:txBody>
                  <a:tcPr marB="1080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150762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Lorem </a:t>
                      </a:r>
                      <a:r>
                        <a:rPr lang="en-GB" sz="1200" b="0" i="0" dirty="0" err="1">
                          <a:latin typeface="Montserrat" pitchFamily="2" charset="77"/>
                        </a:rPr>
                        <a:t>Ispum</a:t>
                      </a:r>
                      <a:endParaRPr lang="en-GB" sz="1200" b="0" i="0" dirty="0">
                        <a:latin typeface="Montserrat" pitchFamily="2" charset="77"/>
                      </a:endParaRP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dirty="0">
                          <a:latin typeface="Montserrat Medium" pitchFamily="2" charset="77"/>
                        </a:rPr>
                        <a:t>Data Aa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Bb*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Cc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Dd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Ee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85273355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 err="1">
                          <a:latin typeface="Montserrat" pitchFamily="2" charset="77"/>
                        </a:rPr>
                        <a:t>Dolor</a:t>
                      </a:r>
                      <a:r>
                        <a:rPr lang="en-GB" sz="1200" b="0" i="0" dirty="0">
                          <a:latin typeface="Montserrat" pitchFamily="2" charset="77"/>
                        </a:rPr>
                        <a:t> Sit</a:t>
                      </a: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Ff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Gg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</a:t>
                      </a:r>
                      <a:r>
                        <a:rPr lang="en-GB" sz="1200" b="1" i="0" dirty="0" err="1">
                          <a:latin typeface="Montserrat" pitchFamily="2" charset="77"/>
                        </a:rPr>
                        <a:t>Hh</a:t>
                      </a:r>
                      <a:endParaRPr lang="en-GB" sz="1200" b="1" i="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Ii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Jj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71451768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 err="1">
                          <a:latin typeface="Montserrat" pitchFamily="2" charset="77"/>
                        </a:rPr>
                        <a:t>Amet</a:t>
                      </a:r>
                      <a:r>
                        <a:rPr lang="en-GB" sz="1200" b="0" i="0" dirty="0">
                          <a:latin typeface="Montserrat" pitchFamily="2" charset="77"/>
                        </a:rPr>
                        <a:t> </a:t>
                      </a:r>
                      <a:r>
                        <a:rPr lang="en-GB" sz="1200" b="0" i="0" dirty="0" err="1">
                          <a:latin typeface="Montserrat" pitchFamily="2" charset="77"/>
                        </a:rPr>
                        <a:t>Consetur</a:t>
                      </a:r>
                      <a:endParaRPr lang="en-GB" sz="1200" b="0" i="0" dirty="0">
                        <a:latin typeface="Montserrat" pitchFamily="2" charset="77"/>
                      </a:endParaRP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Kk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Ll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Nn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Oo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6665070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Diablos La Villa</a:t>
                      </a: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Pp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Qq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Rr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Ss**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74510851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El Pollo Loco</a:t>
                      </a: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Uu</a:t>
                      </a:r>
                      <a:r>
                        <a:rPr lang="en-GB" sz="1200" b="0" i="0" dirty="0">
                          <a:latin typeface="Montserrat Medium" pitchFamily="2" charset="77"/>
                        </a:rPr>
                        <a:t>*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Vv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</a:t>
                      </a:r>
                      <a:r>
                        <a:rPr lang="en-GB" sz="1200" b="1" i="0" dirty="0" err="1">
                          <a:latin typeface="Montserrat" pitchFamily="2" charset="77"/>
                        </a:rPr>
                        <a:t>Ww</a:t>
                      </a:r>
                      <a:endParaRPr lang="en-GB" sz="1200" b="1" i="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Xx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Yy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>
                            <a:alpha val="40000"/>
                          </a:srgbClr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79875450"/>
                  </a:ext>
                </a:extLst>
              </a:tr>
              <a:tr h="58142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" pitchFamily="2" charset="77"/>
                        </a:rPr>
                        <a:t>Cinco </a:t>
                      </a:r>
                      <a:r>
                        <a:rPr lang="en-GB" sz="1200" b="0" i="0" dirty="0" err="1">
                          <a:latin typeface="Montserrat" pitchFamily="2" charset="77"/>
                        </a:rPr>
                        <a:t>Siente</a:t>
                      </a:r>
                      <a:endParaRPr lang="en-GB" sz="1200" b="0" i="0" dirty="0">
                        <a:latin typeface="Montserrat" pitchFamily="2" charset="77"/>
                      </a:endParaRPr>
                    </a:p>
                  </a:txBody>
                  <a:tcPr marR="18000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Zz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Aaa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dirty="0">
                          <a:latin typeface="Montserrat" pitchFamily="2" charset="77"/>
                        </a:rPr>
                        <a:t>Data </a:t>
                      </a:r>
                      <a:r>
                        <a:rPr lang="en-GB" sz="1200" b="1" i="0" dirty="0" err="1">
                          <a:latin typeface="Montserrat" pitchFamily="2" charset="77"/>
                        </a:rPr>
                        <a:t>Bbb</a:t>
                      </a:r>
                      <a:endParaRPr lang="en-GB" sz="1200" b="1" i="0" dirty="0">
                        <a:latin typeface="Montserrat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Ccc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dirty="0">
                          <a:latin typeface="Montserrat Medium" pitchFamily="2" charset="77"/>
                        </a:rPr>
                        <a:t>Data </a:t>
                      </a:r>
                      <a:r>
                        <a:rPr lang="en-GB" sz="1200" b="0" i="0" dirty="0" err="1">
                          <a:latin typeface="Montserrat Medium" pitchFamily="2" charset="77"/>
                        </a:rPr>
                        <a:t>Ddd</a:t>
                      </a:r>
                      <a:endParaRPr lang="en-GB" sz="1200" b="0" i="0" dirty="0">
                        <a:latin typeface="Montserrat Medium" pitchFamily="2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CCCCCC"/>
                        </a:gs>
                        <a:gs pos="100000">
                          <a:schemeClr val="bg2">
                            <a:lumMod val="9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72421223"/>
                  </a:ext>
                </a:extLst>
              </a:tr>
            </a:tbl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3498E684-3C80-3B3B-AB66-C7273CBBE47D}"/>
              </a:ext>
            </a:extLst>
          </p:cNvPr>
          <p:cNvSpPr txBox="1">
            <a:spLocks/>
          </p:cNvSpPr>
          <p:nvPr/>
        </p:nvSpPr>
        <p:spPr>
          <a:xfrm>
            <a:off x="1304364" y="1461251"/>
            <a:ext cx="9583269" cy="573741"/>
          </a:xfrm>
          <a:prstGeom prst="rect">
            <a:avLst/>
          </a:prstGeom>
        </p:spPr>
        <p:txBody>
          <a:bodyPr vert="horz" wrap="square" lIns="251999" tIns="180000" rIns="251999" bIns="1800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333333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n-SG" sz="1200" dirty="0"/>
              <a:t>LOREM IPSUM DOLOR SIT CONSECTETUR</a:t>
            </a:r>
            <a:endParaRPr lang="en-GB" sz="12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ACB9EFC-5CFE-768F-E769-DD3364CA1CC8}"/>
              </a:ext>
            </a:extLst>
          </p:cNvPr>
          <p:cNvSpPr txBox="1">
            <a:spLocks/>
          </p:cNvSpPr>
          <p:nvPr/>
        </p:nvSpPr>
        <p:spPr>
          <a:xfrm>
            <a:off x="1304364" y="6328246"/>
            <a:ext cx="9583269" cy="232891"/>
          </a:xfrm>
          <a:prstGeom prst="rect">
            <a:avLst/>
          </a:prstGeom>
        </p:spPr>
        <p:txBody>
          <a:bodyPr vert="horz" wrap="square" lIns="251999" tIns="0" rIns="251999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333333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r"/>
            <a:r>
              <a:rPr lang="en-SG" sz="700" b="0" dirty="0">
                <a:solidFill>
                  <a:schemeClr val="tx2"/>
                </a:solidFill>
                <a:latin typeface="Montserrat Light" pitchFamily="2" charset="77"/>
              </a:rPr>
              <a:t>* Lorem ipsum </a:t>
            </a:r>
            <a:r>
              <a:rPr lang="en-SG" sz="700" b="0" dirty="0" err="1">
                <a:solidFill>
                  <a:schemeClr val="tx2"/>
                </a:solidFill>
                <a:latin typeface="Montserrat Light" pitchFamily="2" charset="77"/>
              </a:rPr>
              <a:t>dolor</a:t>
            </a:r>
            <a:r>
              <a:rPr lang="en-SG" sz="700" b="0" dirty="0">
                <a:solidFill>
                  <a:schemeClr val="tx2"/>
                </a:solidFill>
                <a:latin typeface="Montserrat Light" pitchFamily="2" charset="77"/>
              </a:rPr>
              <a:t> sit </a:t>
            </a:r>
            <a:r>
              <a:rPr lang="en-SG" sz="700" b="0" dirty="0" err="1">
                <a:solidFill>
                  <a:schemeClr val="tx2"/>
                </a:solidFill>
                <a:latin typeface="Montserrat Light" pitchFamily="2" charset="77"/>
              </a:rPr>
              <a:t>consectetur</a:t>
            </a:r>
            <a:r>
              <a:rPr lang="en-SG" sz="700" b="0" dirty="0">
                <a:solidFill>
                  <a:schemeClr val="tx2"/>
                </a:solidFill>
                <a:latin typeface="Montserrat Light" pitchFamily="2" charset="77"/>
              </a:rPr>
              <a:t>.  ** Lorem ipsum </a:t>
            </a:r>
            <a:r>
              <a:rPr lang="en-SG" sz="700" b="0" dirty="0" err="1">
                <a:solidFill>
                  <a:schemeClr val="tx2"/>
                </a:solidFill>
                <a:latin typeface="Montserrat Light" pitchFamily="2" charset="77"/>
              </a:rPr>
              <a:t>dolor</a:t>
            </a:r>
            <a:r>
              <a:rPr lang="en-SG" sz="700" b="0" dirty="0">
                <a:solidFill>
                  <a:schemeClr val="tx2"/>
                </a:solidFill>
                <a:latin typeface="Montserrat Light" pitchFamily="2" charset="77"/>
              </a:rPr>
              <a:t> sit </a:t>
            </a:r>
            <a:r>
              <a:rPr lang="en-SG" sz="700" b="0" dirty="0" err="1">
                <a:solidFill>
                  <a:schemeClr val="tx2"/>
                </a:solidFill>
                <a:latin typeface="Montserrat Light" pitchFamily="2" charset="77"/>
              </a:rPr>
              <a:t>consectetur</a:t>
            </a:r>
            <a:endParaRPr lang="en-GB" sz="700" b="0" dirty="0">
              <a:solidFill>
                <a:schemeClr val="tx2"/>
              </a:solidFill>
              <a:latin typeface="Montserrat Light" pitchFamily="2" charset="77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9FAA369A-9825-FFE2-DC3C-F2F2D7CCE699}"/>
              </a:ext>
            </a:extLst>
          </p:cNvPr>
          <p:cNvSpPr/>
          <p:nvPr/>
        </p:nvSpPr>
        <p:spPr>
          <a:xfrm flipH="1">
            <a:off x="4203508" y="1845836"/>
            <a:ext cx="1465771" cy="45720"/>
          </a:xfrm>
          <a:prstGeom prst="rtTriangl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07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FE03D-6B91-5106-6AF8-16EB2EBC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39CE9-B15F-B1CB-64A6-7E608239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A5DD8-5A47-A0FC-6F30-395FA01F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endParaRPr lang="en-GB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1C137EB-62B9-DE82-9D24-88DDE6D77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043689"/>
              </p:ext>
            </p:extLst>
          </p:nvPr>
        </p:nvGraphicFramePr>
        <p:xfrm>
          <a:off x="656492" y="1317587"/>
          <a:ext cx="10879016" cy="507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88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FE03D-6B91-5106-6AF8-16EB2EBC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D7683-783D-4E45-8D51-B371861B6F03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39CE9-B15F-B1CB-64A6-7E608239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1A5DD8-5A47-A0FC-6F30-395FA01F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/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endParaRPr lang="en-GB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1C137EB-62B9-DE82-9D24-88DDE6D77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944959"/>
              </p:ext>
            </p:extLst>
          </p:nvPr>
        </p:nvGraphicFramePr>
        <p:xfrm>
          <a:off x="858715" y="1420729"/>
          <a:ext cx="10474570" cy="4887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5271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Placeholder 110">
            <a:extLst>
              <a:ext uri="{FF2B5EF4-FFF2-40B4-BE49-F238E27FC236}">
                <a16:creationId xmlns:a16="http://schemas.microsoft.com/office/drawing/2014/main" id="{3997F60A-8C20-411C-4ED1-0FF8BDE595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24562" t="6672" r="-42887" b="6151"/>
          <a:stretch/>
        </p:blipFill>
        <p:spPr>
          <a:xfrm>
            <a:off x="227014" y="225425"/>
            <a:ext cx="11737974" cy="6372225"/>
          </a:xfrm>
          <a:solidFill>
            <a:srgbClr val="E6E6E6"/>
          </a:solidFill>
          <a:ln>
            <a:noFill/>
          </a:ln>
        </p:spPr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78325EA1-5D25-F311-922E-29AAA61E6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8887" y="2362189"/>
            <a:ext cx="4248149" cy="1587510"/>
          </a:xfrm>
        </p:spPr>
        <p:txBody>
          <a:bodyPr wrap="square" lIns="251999">
            <a:normAutofit/>
          </a:bodyPr>
          <a:lstStyle/>
          <a:p>
            <a:r>
              <a:rPr lang="en-SG" sz="2400" dirty="0">
                <a:solidFill>
                  <a:schemeClr val="tx1"/>
                </a:solidFill>
              </a:rPr>
              <a:t>Lorem Ipsum </a:t>
            </a:r>
            <a:r>
              <a:rPr lang="en-SG" sz="2400" dirty="0" err="1">
                <a:solidFill>
                  <a:schemeClr val="tx1"/>
                </a:solidFill>
              </a:rPr>
              <a:t>Dolor</a:t>
            </a:r>
            <a:r>
              <a:rPr lang="en-SG" sz="2400" dirty="0">
                <a:solidFill>
                  <a:schemeClr val="tx1"/>
                </a:solidFill>
              </a:rPr>
              <a:t> Sit </a:t>
            </a:r>
            <a:r>
              <a:rPr lang="en-SG" sz="2400" dirty="0" err="1">
                <a:solidFill>
                  <a:schemeClr val="tx1"/>
                </a:solidFill>
              </a:rPr>
              <a:t>Consectetur</a:t>
            </a:r>
            <a:endParaRPr lang="en-SG" sz="2400" dirty="0">
              <a:solidFill>
                <a:schemeClr val="tx1"/>
              </a:solidFill>
            </a:endParaRPr>
          </a:p>
        </p:txBody>
      </p:sp>
      <p:sp>
        <p:nvSpPr>
          <p:cNvPr id="64" name="Subtitle 63">
            <a:extLst>
              <a:ext uri="{FF2B5EF4-FFF2-40B4-BE49-F238E27FC236}">
                <a16:creationId xmlns:a16="http://schemas.microsoft.com/office/drawing/2014/main" id="{27418F9E-41A3-5423-0BB9-306F16676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8887" y="4019895"/>
            <a:ext cx="4248149" cy="1389172"/>
          </a:xfrm>
        </p:spPr>
        <p:txBody>
          <a:bodyPr lIns="251999">
            <a:normAutofit/>
          </a:bodyPr>
          <a:lstStyle/>
          <a:p>
            <a:r>
              <a:rPr lang="en-SG" sz="1600" dirty="0">
                <a:solidFill>
                  <a:schemeClr val="tx1"/>
                </a:solidFill>
              </a:rPr>
              <a:t>Duis </a:t>
            </a:r>
            <a:r>
              <a:rPr lang="en-SG" sz="1600" dirty="0" err="1">
                <a:solidFill>
                  <a:schemeClr val="tx1"/>
                </a:solidFill>
              </a:rPr>
              <a:t>luctus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 err="1">
                <a:solidFill>
                  <a:schemeClr val="tx1"/>
                </a:solidFill>
              </a:rPr>
              <a:t>lectus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 err="1">
                <a:solidFill>
                  <a:schemeClr val="tx1"/>
                </a:solidFill>
              </a:rPr>
              <a:t>scelerisque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 err="1">
                <a:solidFill>
                  <a:schemeClr val="tx1"/>
                </a:solidFill>
              </a:rPr>
              <a:t>eleifend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 err="1">
                <a:solidFill>
                  <a:schemeClr val="tx1"/>
                </a:solidFill>
              </a:rPr>
              <a:t>rutrum</a:t>
            </a:r>
            <a:r>
              <a:rPr lang="en-SG" sz="1600" dirty="0">
                <a:solidFill>
                  <a:schemeClr val="tx1"/>
                </a:solidFill>
              </a:rPr>
              <a:t> </a:t>
            </a:r>
            <a:r>
              <a:rPr lang="en-SG" sz="1600" dirty="0" err="1">
                <a:solidFill>
                  <a:schemeClr val="tx1"/>
                </a:solidFill>
              </a:rPr>
              <a:t>scelerisque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114" name="Footer Placeholder 113">
            <a:extLst>
              <a:ext uri="{FF2B5EF4-FFF2-40B4-BE49-F238E27FC236}">
                <a16:creationId xmlns:a16="http://schemas.microsoft.com/office/drawing/2014/main" id="{CE38BE40-DE66-6FD3-89AD-13E272A6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4BFDFD68-C213-04A9-9FEF-EA43EF21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678BD-5461-F5B2-FC9F-0E2C9CECAB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8810" y="419099"/>
            <a:ext cx="915990" cy="9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8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62">
            <a:extLst>
              <a:ext uri="{FF2B5EF4-FFF2-40B4-BE49-F238E27FC236}">
                <a16:creationId xmlns:a16="http://schemas.microsoft.com/office/drawing/2014/main" id="{78325EA1-5D25-F311-922E-29AAA61E6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600199"/>
            <a:ext cx="5832475" cy="1655763"/>
          </a:xfrm>
        </p:spPr>
        <p:txBody>
          <a:bodyPr wrap="square">
            <a:normAutofit fontScale="90000"/>
          </a:bodyPr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endParaRPr lang="en-SG" dirty="0"/>
          </a:p>
        </p:txBody>
      </p:sp>
      <p:sp>
        <p:nvSpPr>
          <p:cNvPr id="64" name="Subtitle 63">
            <a:extLst>
              <a:ext uri="{FF2B5EF4-FFF2-40B4-BE49-F238E27FC236}">
                <a16:creationId xmlns:a16="http://schemas.microsoft.com/office/drawing/2014/main" id="{27418F9E-41A3-5423-0BB9-306F16676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02038"/>
            <a:ext cx="5832475" cy="1208501"/>
          </a:xfrm>
        </p:spPr>
        <p:txBody>
          <a:bodyPr/>
          <a:lstStyle/>
          <a:p>
            <a:r>
              <a:rPr lang="en-SG"/>
              <a:t>Duis luctus lectus scelerisque eleifend rutrum scelerisque</a:t>
            </a:r>
            <a:endParaRPr lang="en-SG" dirty="0"/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4BFDFD68-C213-04A9-9FEF-EA43EF21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67846"/>
            <a:ext cx="3313544" cy="124959"/>
          </a:xfrm>
        </p:spPr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4" name="Footer Placeholder 113">
            <a:extLst>
              <a:ext uri="{FF2B5EF4-FFF2-40B4-BE49-F238E27FC236}">
                <a16:creationId xmlns:a16="http://schemas.microsoft.com/office/drawing/2014/main" id="{CE38BE40-DE66-6FD3-89AD-13E272A6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526" y="6645542"/>
            <a:ext cx="7889874" cy="124959"/>
          </a:xfrm>
        </p:spPr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pic>
        <p:nvPicPr>
          <p:cNvPr id="111" name="Picture Placeholder 110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3997F60A-8C20-411C-4ED1-0FF8BDE595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46610"/>
          <a:stretch/>
        </p:blipFill>
        <p:spPr>
          <a:xfrm>
            <a:off x="227013" y="225425"/>
            <a:ext cx="5868987" cy="6372225"/>
          </a:xfrm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D4DEDD-5537-B4AC-F104-65D8274DDAF1}"/>
              </a:ext>
            </a:extLst>
          </p:cNvPr>
          <p:cNvCxnSpPr>
            <a:cxnSpLocks/>
          </p:cNvCxnSpPr>
          <p:nvPr/>
        </p:nvCxnSpPr>
        <p:spPr>
          <a:xfrm>
            <a:off x="6096000" y="3392488"/>
            <a:ext cx="6188765" cy="0"/>
          </a:xfrm>
          <a:prstGeom prst="line">
            <a:avLst/>
          </a:prstGeom>
          <a:ln w="19050"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4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CD2D55-675E-0B16-07C3-4B1DD7C7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D1C09-689E-E8BF-59BE-8C6E7023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1" name="Picture Placeholder 110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3997F60A-8C20-411C-4ED1-0FF8BDE595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305" r="23305"/>
          <a:stretch/>
        </p:blipFill>
        <p:spPr>
          <a:ln>
            <a:noFill/>
          </a:ln>
        </p:spPr>
      </p:pic>
      <p:sp>
        <p:nvSpPr>
          <p:cNvPr id="63" name="Title 62">
            <a:extLst>
              <a:ext uri="{FF2B5EF4-FFF2-40B4-BE49-F238E27FC236}">
                <a16:creationId xmlns:a16="http://schemas.microsoft.com/office/drawing/2014/main" id="{78325EA1-5D25-F311-922E-29AAA61E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Consectetur</a:t>
            </a:r>
            <a:endParaRPr lang="en-SG" dirty="0"/>
          </a:p>
        </p:txBody>
      </p:sp>
      <p:sp>
        <p:nvSpPr>
          <p:cNvPr id="64" name="Subtitle 63">
            <a:extLst>
              <a:ext uri="{FF2B5EF4-FFF2-40B4-BE49-F238E27FC236}">
                <a16:creationId xmlns:a16="http://schemas.microsoft.com/office/drawing/2014/main" id="{27418F9E-41A3-5423-0BB9-306F16676C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SG" dirty="0"/>
              <a:t>Lorem ipsum </a:t>
            </a:r>
            <a:r>
              <a:rPr lang="en-SG" dirty="0" err="1"/>
              <a:t>dolor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, </a:t>
            </a:r>
            <a:r>
              <a:rPr lang="en-SG" dirty="0" err="1"/>
              <a:t>consectetur</a:t>
            </a:r>
            <a:r>
              <a:rPr lang="en-SG" dirty="0"/>
              <a:t> </a:t>
            </a:r>
            <a:r>
              <a:rPr lang="en-SG" dirty="0" err="1"/>
              <a:t>adipiscing</a:t>
            </a:r>
            <a:r>
              <a:rPr lang="en-SG" dirty="0"/>
              <a:t> </a:t>
            </a:r>
            <a:r>
              <a:rPr lang="en-SG" dirty="0" err="1"/>
              <a:t>elit</a:t>
            </a:r>
            <a:r>
              <a:rPr lang="en-SG" dirty="0"/>
              <a:t>.</a:t>
            </a:r>
          </a:p>
          <a:p>
            <a:r>
              <a:rPr lang="en-SG" dirty="0" err="1"/>
              <a:t>Vivamus</a:t>
            </a:r>
            <a:r>
              <a:rPr lang="en-SG" dirty="0"/>
              <a:t> </a:t>
            </a:r>
            <a:r>
              <a:rPr lang="en-SG" dirty="0" err="1"/>
              <a:t>ullamcorper</a:t>
            </a:r>
            <a:r>
              <a:rPr lang="en-SG" dirty="0"/>
              <a:t> ligula </a:t>
            </a:r>
            <a:r>
              <a:rPr lang="en-SG" dirty="0" err="1"/>
              <a:t>enim</a:t>
            </a:r>
            <a:r>
              <a:rPr lang="en-SG" dirty="0"/>
              <a:t>, in </a:t>
            </a:r>
            <a:r>
              <a:rPr lang="en-SG" dirty="0" err="1"/>
              <a:t>tempor</a:t>
            </a:r>
            <a:r>
              <a:rPr lang="en-SG" dirty="0"/>
              <a:t> magna </a:t>
            </a:r>
            <a:r>
              <a:rPr lang="en-SG" dirty="0" err="1"/>
              <a:t>pellentesque</a:t>
            </a:r>
            <a:r>
              <a:rPr lang="en-SG" dirty="0"/>
              <a:t> sit </a:t>
            </a:r>
            <a:r>
              <a:rPr lang="en-SG" dirty="0" err="1"/>
              <a:t>amet</a:t>
            </a:r>
            <a:r>
              <a:rPr lang="en-SG" dirty="0"/>
              <a:t>. </a:t>
            </a:r>
          </a:p>
          <a:p>
            <a:r>
              <a:rPr lang="en-SG" dirty="0" err="1"/>
              <a:t>Mauris</a:t>
            </a:r>
            <a:r>
              <a:rPr lang="en-SG" dirty="0"/>
              <a:t> </a:t>
            </a:r>
            <a:r>
              <a:rPr lang="en-SG" dirty="0" err="1"/>
              <a:t>egestas</a:t>
            </a:r>
            <a:r>
              <a:rPr lang="en-SG" dirty="0"/>
              <a:t> </a:t>
            </a:r>
            <a:r>
              <a:rPr lang="en-SG" dirty="0" err="1"/>
              <a:t>erat</a:t>
            </a:r>
            <a:r>
              <a:rPr lang="en-SG" dirty="0"/>
              <a:t> </a:t>
            </a:r>
            <a:r>
              <a:rPr lang="en-SG" dirty="0" err="1"/>
              <a:t>eget</a:t>
            </a:r>
            <a:r>
              <a:rPr lang="en-SG" dirty="0"/>
              <a:t> </a:t>
            </a:r>
            <a:r>
              <a:rPr lang="en-SG" dirty="0" err="1"/>
              <a:t>dolor</a:t>
            </a:r>
            <a:r>
              <a:rPr lang="en-SG" dirty="0"/>
              <a:t> </a:t>
            </a:r>
            <a:r>
              <a:rPr lang="en-SG" dirty="0" err="1"/>
              <a:t>porttitor</a:t>
            </a:r>
            <a:r>
              <a:rPr lang="en-SG" dirty="0"/>
              <a:t> semper.</a:t>
            </a:r>
          </a:p>
          <a:p>
            <a:r>
              <a:rPr lang="en-SG" dirty="0"/>
              <a:t>Class </a:t>
            </a:r>
            <a:r>
              <a:rPr lang="en-SG" dirty="0" err="1"/>
              <a:t>aptent</a:t>
            </a:r>
            <a:r>
              <a:rPr lang="en-SG" dirty="0"/>
              <a:t> </a:t>
            </a:r>
            <a:r>
              <a:rPr lang="en-SG" dirty="0" err="1"/>
              <a:t>taciti</a:t>
            </a:r>
            <a:r>
              <a:rPr lang="en-SG" dirty="0"/>
              <a:t> </a:t>
            </a:r>
            <a:r>
              <a:rPr lang="en-SG" dirty="0" err="1"/>
              <a:t>sociosqu</a:t>
            </a:r>
            <a:r>
              <a:rPr lang="en-SG" dirty="0"/>
              <a:t> ad </a:t>
            </a:r>
            <a:r>
              <a:rPr lang="en-SG" dirty="0" err="1"/>
              <a:t>litora</a:t>
            </a:r>
            <a:r>
              <a:rPr lang="en-SG" dirty="0"/>
              <a:t> </a:t>
            </a:r>
            <a:r>
              <a:rPr lang="en-SG" dirty="0" err="1"/>
              <a:t>torquent</a:t>
            </a:r>
            <a:r>
              <a:rPr lang="en-SG" dirty="0"/>
              <a:t> per </a:t>
            </a:r>
            <a:r>
              <a:rPr lang="en-SG" dirty="0" err="1"/>
              <a:t>conubia</a:t>
            </a:r>
            <a:r>
              <a:rPr lang="en-SG" dirty="0"/>
              <a:t> nostra, per </a:t>
            </a:r>
            <a:r>
              <a:rPr lang="en-SG" dirty="0" err="1"/>
              <a:t>inceptos</a:t>
            </a:r>
            <a:r>
              <a:rPr lang="en-SG" dirty="0"/>
              <a:t> </a:t>
            </a:r>
            <a:r>
              <a:rPr lang="en-SG" dirty="0" err="1"/>
              <a:t>himenaeos</a:t>
            </a:r>
            <a:r>
              <a:rPr lang="en-SG" dirty="0"/>
              <a:t>.</a:t>
            </a:r>
          </a:p>
          <a:p>
            <a:r>
              <a:rPr lang="en-SG" dirty="0" err="1"/>
              <a:t>Sed</a:t>
            </a:r>
            <a:r>
              <a:rPr lang="en-SG" dirty="0"/>
              <a:t> libero ante, </a:t>
            </a:r>
            <a:r>
              <a:rPr lang="en-SG" dirty="0" err="1"/>
              <a:t>ullamcorper</a:t>
            </a:r>
            <a:r>
              <a:rPr lang="en-SG" dirty="0"/>
              <a:t> id </a:t>
            </a:r>
            <a:r>
              <a:rPr lang="en-SG" dirty="0" err="1"/>
              <a:t>augue</a:t>
            </a:r>
            <a:r>
              <a:rPr lang="en-SG" dirty="0"/>
              <a:t> in, </a:t>
            </a:r>
            <a:r>
              <a:rPr lang="en-SG" dirty="0" err="1"/>
              <a:t>scelerisque</a:t>
            </a:r>
            <a:r>
              <a:rPr lang="en-SG" dirty="0"/>
              <a:t> </a:t>
            </a:r>
            <a:r>
              <a:rPr lang="en-SG" dirty="0" err="1"/>
              <a:t>blandit</a:t>
            </a:r>
            <a:r>
              <a:rPr lang="en-SG" dirty="0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55061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CD2D55-675E-0B16-07C3-4B1DD7C7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dConstruct Robotics Pte Ltd 2023.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D1C09-689E-E8BF-59BE-8C6E7023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fld id="{203D7683-783D-4E45-8D51-B371861B6F0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3" name="Title 62">
            <a:extLst>
              <a:ext uri="{FF2B5EF4-FFF2-40B4-BE49-F238E27FC236}">
                <a16:creationId xmlns:a16="http://schemas.microsoft.com/office/drawing/2014/main" id="{78325EA1-5D25-F311-922E-29AAA61E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SG"/>
              <a:t>Lorem Ipsum Dolor Sit Consectetur</a:t>
            </a:r>
            <a:endParaRPr lang="en-SG" dirty="0"/>
          </a:p>
        </p:txBody>
      </p:sp>
      <p:sp>
        <p:nvSpPr>
          <p:cNvPr id="64" name="Subtitle 63">
            <a:extLst>
              <a:ext uri="{FF2B5EF4-FFF2-40B4-BE49-F238E27FC236}">
                <a16:creationId xmlns:a16="http://schemas.microsoft.com/office/drawing/2014/main" id="{27418F9E-41A3-5423-0BB9-306F16676C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SG"/>
              <a:t>Lorem ipsum dolor sit amet, consectetur adipiscing elit.</a:t>
            </a:r>
          </a:p>
          <a:p>
            <a:r>
              <a:rPr lang="en-SG"/>
              <a:t>Vivamus ullamcorper ligula enim, in tempor magna pellentesque sit amet. </a:t>
            </a:r>
          </a:p>
          <a:p>
            <a:r>
              <a:rPr lang="en-SG"/>
              <a:t>Mauris egestas erat eget dolor porttitor semper.</a:t>
            </a:r>
          </a:p>
          <a:p>
            <a:r>
              <a:rPr lang="en-SG"/>
              <a:t>Class aptent taciti sociosqu ad litora torquent per conubia nostra, per inceptos himenaeos.</a:t>
            </a:r>
          </a:p>
          <a:p>
            <a:r>
              <a:rPr lang="en-SG"/>
              <a:t>Sed libero ante, ullamcorper id augue in, scelerisque blandit magna.</a:t>
            </a:r>
            <a:endParaRPr lang="en-SG" dirty="0"/>
          </a:p>
        </p:txBody>
      </p:sp>
      <p:pic>
        <p:nvPicPr>
          <p:cNvPr id="111" name="Picture Placeholder 110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3997F60A-8C20-411C-4ED1-0FF8BDE595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77" r="22077"/>
          <a:stretch/>
        </p:blipFill>
        <p:spPr>
          <a:ln>
            <a:noFill/>
          </a:ln>
        </p:spPr>
      </p:pic>
      <p:pic>
        <p:nvPicPr>
          <p:cNvPr id="8" name="Picture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B6F967B-CFFE-FA87-4347-65BD395952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05" r="22905"/>
          <a:stretch/>
        </p:blipFill>
        <p:spPr/>
      </p:pic>
      <p:pic>
        <p:nvPicPr>
          <p:cNvPr id="10" name="Picture Placeholder 9" descr="A computer generated image of a building&#10;&#10;Description automatically generated with low confidence">
            <a:extLst>
              <a:ext uri="{FF2B5EF4-FFF2-40B4-BE49-F238E27FC236}">
                <a16:creationId xmlns:a16="http://schemas.microsoft.com/office/drawing/2014/main" id="{6CE470EF-6B2E-6CAC-D59A-5E7414BA68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254" r="23254"/>
          <a:stretch/>
        </p:blipFill>
        <p:spPr/>
      </p:pic>
      <p:pic>
        <p:nvPicPr>
          <p:cNvPr id="12" name="Picture Placeholder 11" descr="A picture containing playground, outdoor, tree, plant&#10;&#10;Description automatically generated">
            <a:extLst>
              <a:ext uri="{FF2B5EF4-FFF2-40B4-BE49-F238E27FC236}">
                <a16:creationId xmlns:a16="http://schemas.microsoft.com/office/drawing/2014/main" id="{74D395C5-C9F7-9FCC-5034-91528191F54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282" r="20282"/>
          <a:stretch/>
        </p:blipFill>
        <p:spPr/>
      </p:pic>
    </p:spTree>
    <p:extLst>
      <p:ext uri="{BB962C8B-B14F-4D97-AF65-F5344CB8AC3E}">
        <p14:creationId xmlns:p14="http://schemas.microsoft.com/office/powerpoint/2010/main" val="3523036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C Palette">
      <a:dk1>
        <a:srgbClr val="333333"/>
      </a:dk1>
      <a:lt1>
        <a:srgbClr val="F2F2F2"/>
      </a:lt1>
      <a:dk2>
        <a:srgbClr val="7F7F7F"/>
      </a:dk2>
      <a:lt2>
        <a:srgbClr val="F2F2F2"/>
      </a:lt2>
      <a:accent1>
        <a:srgbClr val="EA482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B7B90D4AD49E499ECC3DD12621BCC0" ma:contentTypeVersion="15" ma:contentTypeDescription="Create a new document." ma:contentTypeScope="" ma:versionID="c038d7a60a927f1870ca4dc27f7c12d8">
  <xsd:schema xmlns:xsd="http://www.w3.org/2001/XMLSchema" xmlns:xs="http://www.w3.org/2001/XMLSchema" xmlns:p="http://schemas.microsoft.com/office/2006/metadata/properties" xmlns:ns2="58c5ec05-1559-427c-a2e7-209f47b8e790" xmlns:ns3="07e1887e-14ab-4370-86a6-456592a0d0fa" targetNamespace="http://schemas.microsoft.com/office/2006/metadata/properties" ma:root="true" ma:fieldsID="4cca896c98caff3be0c3e6bbed8fce3c" ns2:_="" ns3:_="">
    <xsd:import namespace="58c5ec05-1559-427c-a2e7-209f47b8e790"/>
    <xsd:import namespace="07e1887e-14ab-4370-86a6-456592a0d0f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5ec05-1559-427c-a2e7-209f47b8e790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58b09f2-9e57-4799-9de7-d54661254e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e1887e-14ab-4370-86a6-456592a0d0f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cbebaf7a-29f2-4a7f-b966-7a506a3a8210}" ma:internalName="TaxCatchAll" ma:showField="CatchAllData" ma:web="07e1887e-14ab-4370-86a6-456592a0d0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7e1887e-14ab-4370-86a6-456592a0d0fa" xsi:nil="true"/>
    <lcf76f155ced4ddcb4097134ff3c332f xmlns="58c5ec05-1559-427c-a2e7-209f47b8e79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7DEFF9-BD49-4935-8677-154050DAC9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5ec05-1559-427c-a2e7-209f47b8e790"/>
    <ds:schemaRef ds:uri="07e1887e-14ab-4370-86a6-456592a0d0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F498EC-867B-4355-8C8C-1CB7350E3563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58c5ec05-1559-427c-a2e7-209f47b8e790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07e1887e-14ab-4370-86a6-456592a0d0fa"/>
  </ds:schemaRefs>
</ds:datastoreItem>
</file>

<file path=customXml/itemProps3.xml><?xml version="1.0" encoding="utf-8"?>
<ds:datastoreItem xmlns:ds="http://schemas.openxmlformats.org/officeDocument/2006/customXml" ds:itemID="{C97B4363-DA45-4D13-9A05-637876A2C2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2155</Words>
  <Application>Microsoft Office PowerPoint</Application>
  <PresentationFormat>Widescreen</PresentationFormat>
  <Paragraphs>308</Paragraphs>
  <Slides>25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Montserrat</vt:lpstr>
      <vt:lpstr>Montserrat ExtraBold</vt:lpstr>
      <vt:lpstr>Montserrat Light</vt:lpstr>
      <vt:lpstr>Montserrat Medium</vt:lpstr>
      <vt:lpstr>Montserrat SemiBold</vt:lpstr>
      <vt:lpstr>Office Theme</vt:lpstr>
      <vt:lpstr>Lorem Ipsum Dolor Sit Consectetur</vt:lpstr>
      <vt:lpstr>Lorem Ipsum Dolor Sit Consectetur</vt:lpstr>
      <vt:lpstr>Lorem Ipsum Dolor Sit Consectetur</vt:lpstr>
      <vt:lpstr>Lorem Ipsum Dolor Sit Consectetur</vt:lpstr>
      <vt:lpstr>Lorem Ipsum Dolor Sit Consectetur</vt:lpstr>
      <vt:lpstr>Lorem Ipsum Dolor Sit Consectetur</vt:lpstr>
      <vt:lpstr>Lorem Ipsum Dolor Sit Consectetur</vt:lpstr>
      <vt:lpstr>Lorem Ipsum Dolor Sit Consectetur</vt:lpstr>
      <vt:lpstr>Lorem Ipsum Dolor Sit Consectetur</vt:lpstr>
      <vt:lpstr>Lorem Ipsum Dolor Sit Consectetur</vt:lpstr>
      <vt:lpstr>How Other Systems Compare</vt:lpstr>
      <vt:lpstr>How Other Systems Compare</vt:lpstr>
      <vt:lpstr>PowerPoint Presentation</vt:lpstr>
      <vt:lpstr>Lorem Ipsum Dolor Sit Consectetur Lorem Ipsum </vt:lpstr>
      <vt:lpstr>PowerPoint Presentation</vt:lpstr>
      <vt:lpstr>Lorem Ipsum Dolor Sit</vt:lpstr>
      <vt:lpstr>Lorem Ipsum Dolor Sit</vt:lpstr>
      <vt:lpstr>Lorem Ipsum Dolor Sit</vt:lpstr>
      <vt:lpstr>Lorem Ipsum Dolor Sit</vt:lpstr>
      <vt:lpstr>Lorem Ipsum Dolor Sit</vt:lpstr>
      <vt:lpstr>Lorem Ipsum Dolor Sit</vt:lpstr>
      <vt:lpstr>Our Milestones</vt:lpstr>
      <vt:lpstr>Lorem Ipsum Dolor Sit Consectetur Lorem Ipsum  Dolor Sit Consectetur</vt:lpstr>
      <vt:lpstr>Lorem Ipsum Dolor Sit Consectetur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Phang</dc:creator>
  <cp:lastModifiedBy>Ethan NG</cp:lastModifiedBy>
  <cp:revision>246</cp:revision>
  <dcterms:created xsi:type="dcterms:W3CDTF">2023-07-03T12:09:34Z</dcterms:created>
  <dcterms:modified xsi:type="dcterms:W3CDTF">2024-10-11T07:10:26Z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0x010100C4B7B90D4AD49E499ECC3DD12621BCC0</vt:lpwstr>
  </property>
  <property fmtid="{D5CDD505-2E9C-101B-9397-08002B2CF9AE}" pid="3" name="MediaServiceImageTags">
    <vt:lpwstr/>
  </property>
</Properties>
</file>